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2" r:id="rId3"/>
    <p:sldId id="256" r:id="rId4"/>
    <p:sldId id="276" r:id="rId5"/>
    <p:sldId id="274" r:id="rId6"/>
    <p:sldId id="264" r:id="rId7"/>
    <p:sldId id="265" r:id="rId8"/>
    <p:sldId id="266" r:id="rId9"/>
    <p:sldId id="272" r:id="rId10"/>
    <p:sldId id="268" r:id="rId11"/>
    <p:sldId id="269" r:id="rId12"/>
    <p:sldId id="275" r:id="rId13"/>
    <p:sldId id="270" r:id="rId14"/>
    <p:sldId id="273" r:id="rId15"/>
    <p:sldId id="258" r:id="rId16"/>
    <p:sldId id="259" r:id="rId17"/>
    <p:sldId id="260" r:id="rId18"/>
  </p:sldIdLst>
  <p:sldSz cx="9144000" cy="6858000" type="screen4x3"/>
  <p:notesSz cx="6858000" cy="9144000"/>
  <p:custDataLst>
    <p:tags r:id="rId19"/>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8"/>
  <p:clrMru>
    <a:srgbClr val="66FF33"/>
    <a:srgbClr val="FF66CC"/>
    <a:srgbClr val="0000FF"/>
    <a:srgbClr val="FF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92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D03F3E22-9F96-4AFB-B780-3E5E79BE13F3}" type="datetimeFigureOut">
              <a:rPr lang="vi-VN" smtClean="0"/>
              <a:pPr/>
              <a:t>04/10/2016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1DFC65D-E119-4AC0-B4C1-360BBF807174}" type="slidenum">
              <a:rPr lang="vi-VN" smtClean="0"/>
              <a:pPr/>
              <a:t>‹#›</a:t>
            </a:fld>
            <a:endParaRPr lang="vi-VN"/>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03F3E22-9F96-4AFB-B780-3E5E79BE13F3}" type="datetimeFigureOut">
              <a:rPr lang="vi-VN" smtClean="0"/>
              <a:pPr/>
              <a:t>04/10/2016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1DFC65D-E119-4AC0-B4C1-360BBF807174}"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03F3E22-9F96-4AFB-B780-3E5E79BE13F3}" type="datetimeFigureOut">
              <a:rPr lang="vi-VN" smtClean="0"/>
              <a:pPr/>
              <a:t>04/10/2016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1DFC65D-E119-4AC0-B4C1-360BBF807174}" type="slidenum">
              <a:rPr lang="vi-VN" smtClean="0"/>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03F3E22-9F96-4AFB-B780-3E5E79BE13F3}" type="datetimeFigureOut">
              <a:rPr lang="vi-VN" smtClean="0"/>
              <a:pPr/>
              <a:t>04/10/2016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1DFC65D-E119-4AC0-B4C1-360BBF807174}" type="slidenum">
              <a:rPr lang="vi-VN" smtClean="0"/>
              <a:pPr/>
              <a:t>‹#›</a:t>
            </a:fld>
            <a:endParaRPr lang="vi-VN"/>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3F3E22-9F96-4AFB-B780-3E5E79BE13F3}" type="datetimeFigureOut">
              <a:rPr lang="vi-VN" smtClean="0"/>
              <a:pPr/>
              <a:t>04/10/2016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1DFC65D-E119-4AC0-B4C1-360BBF807174}" type="slidenum">
              <a:rPr lang="vi-VN" smtClean="0"/>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D03F3E22-9F96-4AFB-B780-3E5E79BE13F3}" type="datetimeFigureOut">
              <a:rPr lang="vi-VN" smtClean="0"/>
              <a:pPr/>
              <a:t>04/10/2016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1DFC65D-E119-4AC0-B4C1-360BBF807174}" type="slidenum">
              <a:rPr lang="vi-VN" smtClean="0"/>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D03F3E22-9F96-4AFB-B780-3E5E79BE13F3}" type="datetimeFigureOut">
              <a:rPr lang="vi-VN" smtClean="0"/>
              <a:pPr/>
              <a:t>04/10/2016</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41DFC65D-E119-4AC0-B4C1-360BBF807174}" type="slidenum">
              <a:rPr lang="vi-VN" smtClean="0"/>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D03F3E22-9F96-4AFB-B780-3E5E79BE13F3}" type="datetimeFigureOut">
              <a:rPr lang="vi-VN" smtClean="0"/>
              <a:pPr/>
              <a:t>04/10/2016</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41DFC65D-E119-4AC0-B4C1-360BBF807174}"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3F3E22-9F96-4AFB-B780-3E5E79BE13F3}" type="datetimeFigureOut">
              <a:rPr lang="vi-VN" smtClean="0"/>
              <a:pPr/>
              <a:t>04/10/2016</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41DFC65D-E119-4AC0-B4C1-360BBF807174}" type="slidenum">
              <a:rPr lang="vi-VN" smtClean="0"/>
              <a:pPr/>
              <a:t>‹#›</a:t>
            </a:fld>
            <a:endParaRPr lang="vi-VN"/>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3F3E22-9F96-4AFB-B780-3E5E79BE13F3}" type="datetimeFigureOut">
              <a:rPr lang="vi-VN" smtClean="0"/>
              <a:pPr/>
              <a:t>04/10/2016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1DFC65D-E119-4AC0-B4C1-360BBF807174}" type="slidenum">
              <a:rPr lang="vi-VN" smtClean="0"/>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3F3E22-9F96-4AFB-B780-3E5E79BE13F3}" type="datetimeFigureOut">
              <a:rPr lang="vi-VN" smtClean="0"/>
              <a:pPr/>
              <a:t>04/10/2016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1DFC65D-E119-4AC0-B4C1-360BBF807174}" type="slidenum">
              <a:rPr lang="vi-VN" smtClean="0"/>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F3E22-9F96-4AFB-B780-3E5E79BE13F3}" type="datetimeFigureOut">
              <a:rPr lang="vi-VN" smtClean="0"/>
              <a:pPr/>
              <a:t>04/10/2016</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DFC65D-E119-4AC0-B4C1-360BBF807174}" type="slidenum">
              <a:rPr lang="vi-VN" smtClean="0"/>
              <a:pPr/>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audio" Target="file:///C:\Users\Admin\Desktop\GVG%202016-2017\tro%20choi.mp3" TargetMode="Externa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ideo" Target="file:///C:\Users\Admin\Desktop\GVG%202016-2017\Chu%20ech%20con.wm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audio" Target="file:///C:\Users\Admin\Desktop\GVG%202016-2017\Nhac%20khong%20loi%20nhe.mp3" TargetMode="Externa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17.xml"/><Relationship Id="rId1" Type="http://schemas.openxmlformats.org/officeDocument/2006/relationships/slideLayout" Target="../slideLayouts/slideLayout1.xml"/><Relationship Id="rId5" Type="http://schemas.openxmlformats.org/officeDocument/2006/relationships/slide" Target="slide16.xml"/><Relationship Id="rId4" Type="http://schemas.openxmlformats.org/officeDocument/2006/relationships/slide" Target="slid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04800" y="361950"/>
            <a:ext cx="8458200" cy="6115050"/>
            <a:chOff x="0" y="278"/>
            <a:chExt cx="5734" cy="3934"/>
          </a:xfrm>
        </p:grpSpPr>
        <p:grpSp>
          <p:nvGrpSpPr>
            <p:cNvPr id="3" name="Group 5"/>
            <p:cNvGrpSpPr>
              <a:grpSpLocks/>
            </p:cNvGrpSpPr>
            <p:nvPr/>
          </p:nvGrpSpPr>
          <p:grpSpPr bwMode="auto">
            <a:xfrm>
              <a:off x="0" y="299"/>
              <a:ext cx="5734" cy="3852"/>
              <a:chOff x="0" y="299"/>
              <a:chExt cx="5734" cy="3852"/>
            </a:xfrm>
          </p:grpSpPr>
          <p:pic>
            <p:nvPicPr>
              <p:cNvPr id="3084" name="Picture 6" descr="n3"/>
              <p:cNvPicPr>
                <a:picLocks noChangeAspect="1" noChangeArrowheads="1"/>
              </p:cNvPicPr>
              <p:nvPr/>
            </p:nvPicPr>
            <p:blipFill>
              <a:blip r:embed="rId2"/>
              <a:srcRect/>
              <a:stretch>
                <a:fillRect/>
              </a:stretch>
            </p:blipFill>
            <p:spPr bwMode="auto">
              <a:xfrm>
                <a:off x="0" y="4105"/>
                <a:ext cx="5114" cy="46"/>
              </a:xfrm>
              <a:prstGeom prst="rect">
                <a:avLst/>
              </a:prstGeom>
              <a:noFill/>
              <a:ln w="9525">
                <a:noFill/>
                <a:miter lim="800000"/>
                <a:headEnd/>
                <a:tailEnd/>
              </a:ln>
            </p:spPr>
          </p:pic>
          <p:pic>
            <p:nvPicPr>
              <p:cNvPr id="3085" name="Picture 7" descr="n3"/>
              <p:cNvPicPr>
                <a:picLocks noChangeAspect="1" noChangeArrowheads="1"/>
              </p:cNvPicPr>
              <p:nvPr/>
            </p:nvPicPr>
            <p:blipFill>
              <a:blip r:embed="rId2"/>
              <a:srcRect/>
              <a:stretch>
                <a:fillRect/>
              </a:stretch>
            </p:blipFill>
            <p:spPr bwMode="auto">
              <a:xfrm flipV="1">
                <a:off x="801" y="299"/>
                <a:ext cx="4933" cy="41"/>
              </a:xfrm>
              <a:prstGeom prst="rect">
                <a:avLst/>
              </a:prstGeom>
              <a:noFill/>
              <a:ln w="9525">
                <a:noFill/>
                <a:miter lim="800000"/>
                <a:headEnd/>
                <a:tailEnd/>
              </a:ln>
            </p:spPr>
          </p:pic>
        </p:grpSp>
        <p:pic>
          <p:nvPicPr>
            <p:cNvPr id="3082" name="Picture 8" descr="n3"/>
            <p:cNvPicPr>
              <a:picLocks noChangeAspect="1" noChangeArrowheads="1"/>
            </p:cNvPicPr>
            <p:nvPr/>
          </p:nvPicPr>
          <p:blipFill>
            <a:blip r:embed="rId2"/>
            <a:srcRect/>
            <a:stretch>
              <a:fillRect/>
            </a:stretch>
          </p:blipFill>
          <p:spPr bwMode="auto">
            <a:xfrm rot="5400000">
              <a:off x="-1576" y="2500"/>
              <a:ext cx="3382" cy="41"/>
            </a:xfrm>
            <a:prstGeom prst="rect">
              <a:avLst/>
            </a:prstGeom>
            <a:noFill/>
            <a:ln w="9525">
              <a:noFill/>
              <a:miter lim="800000"/>
              <a:headEnd/>
              <a:tailEnd/>
            </a:ln>
          </p:spPr>
        </p:pic>
        <p:pic>
          <p:nvPicPr>
            <p:cNvPr id="3083" name="Picture 9" descr="n3"/>
            <p:cNvPicPr>
              <a:picLocks noChangeAspect="1" noChangeArrowheads="1"/>
            </p:cNvPicPr>
            <p:nvPr/>
          </p:nvPicPr>
          <p:blipFill>
            <a:blip r:embed="rId2"/>
            <a:srcRect/>
            <a:stretch>
              <a:fillRect/>
            </a:stretch>
          </p:blipFill>
          <p:spPr bwMode="auto">
            <a:xfrm rot="16200000" flipH="1">
              <a:off x="3926" y="1991"/>
              <a:ext cx="3469" cy="44"/>
            </a:xfrm>
            <a:prstGeom prst="rect">
              <a:avLst/>
            </a:prstGeom>
            <a:noFill/>
            <a:ln w="9525">
              <a:noFill/>
              <a:miter lim="800000"/>
              <a:headEnd/>
              <a:tailEnd/>
            </a:ln>
          </p:spPr>
        </p:pic>
      </p:grpSp>
      <p:sp>
        <p:nvSpPr>
          <p:cNvPr id="3075" name="Rectangle 41"/>
          <p:cNvSpPr>
            <a:spLocks noChangeArrowheads="1"/>
          </p:cNvSpPr>
          <p:nvPr/>
        </p:nvSpPr>
        <p:spPr bwMode="auto">
          <a:xfrm>
            <a:off x="642910" y="4929198"/>
            <a:ext cx="6096000" cy="838200"/>
          </a:xfrm>
          <a:prstGeom prst="rect">
            <a:avLst/>
          </a:prstGeom>
          <a:noFill/>
          <a:ln w="9525">
            <a:noFill/>
            <a:miter lim="800000"/>
            <a:headEnd/>
            <a:tailEnd/>
          </a:ln>
        </p:spPr>
        <p:txBody>
          <a:bodyPr wrap="none" anchor="ctr"/>
          <a:lstStyle/>
          <a:p>
            <a:pPr algn="ctr" eaLnBrk="0" hangingPunct="0"/>
            <a:r>
              <a:rPr lang="en-US" sz="2400" b="1" i="0" dirty="0">
                <a:solidFill>
                  <a:srgbClr val="800080"/>
                </a:solidFill>
                <a:latin typeface="Times New Roman" pitchFamily="18" charset="0"/>
              </a:rPr>
              <a:t>			</a:t>
            </a:r>
            <a:r>
              <a:rPr lang="en-US" sz="2400" b="1" i="0" dirty="0" err="1">
                <a:solidFill>
                  <a:srgbClr val="800080"/>
                </a:solidFill>
                <a:latin typeface="Times New Roman" pitchFamily="18" charset="0"/>
              </a:rPr>
              <a:t>Cô</a:t>
            </a:r>
            <a:r>
              <a:rPr lang="en-US" sz="2400" b="1" i="0" dirty="0">
                <a:solidFill>
                  <a:srgbClr val="800080"/>
                </a:solidFill>
                <a:latin typeface="Times New Roman" pitchFamily="18" charset="0"/>
              </a:rPr>
              <a:t> </a:t>
            </a:r>
            <a:r>
              <a:rPr lang="en-US" sz="2400" b="1" i="0" dirty="0" err="1">
                <a:solidFill>
                  <a:srgbClr val="800080"/>
                </a:solidFill>
                <a:latin typeface="Times New Roman" pitchFamily="18" charset="0"/>
              </a:rPr>
              <a:t>giáo</a:t>
            </a:r>
            <a:r>
              <a:rPr lang="en-US" sz="2400" b="1" i="0" dirty="0">
                <a:solidFill>
                  <a:srgbClr val="800080"/>
                </a:solidFill>
                <a:latin typeface="Times New Roman" pitchFamily="18" charset="0"/>
              </a:rPr>
              <a:t>: </a:t>
            </a:r>
            <a:r>
              <a:rPr lang="en-US" sz="2400" b="1" i="0" dirty="0" err="1">
                <a:solidFill>
                  <a:srgbClr val="800080"/>
                </a:solidFill>
                <a:latin typeface="Times New Roman" pitchFamily="18" charset="0"/>
              </a:rPr>
              <a:t>Nguyễn</a:t>
            </a:r>
            <a:r>
              <a:rPr lang="en-US" sz="2400" b="1" i="0" dirty="0">
                <a:solidFill>
                  <a:srgbClr val="800080"/>
                </a:solidFill>
                <a:latin typeface="Times New Roman" pitchFamily="18" charset="0"/>
              </a:rPr>
              <a:t> </a:t>
            </a:r>
            <a:r>
              <a:rPr lang="en-US" sz="2400" b="1" i="0" dirty="0" err="1">
                <a:solidFill>
                  <a:srgbClr val="800080"/>
                </a:solidFill>
                <a:latin typeface="Times New Roman" pitchFamily="18" charset="0"/>
              </a:rPr>
              <a:t>Thị</a:t>
            </a:r>
            <a:r>
              <a:rPr lang="en-US" sz="2400" b="1" i="0" dirty="0">
                <a:solidFill>
                  <a:srgbClr val="800080"/>
                </a:solidFill>
                <a:latin typeface="Times New Roman" pitchFamily="18" charset="0"/>
              </a:rPr>
              <a:t> </a:t>
            </a:r>
            <a:r>
              <a:rPr lang="en-US" sz="2400" b="1" i="0" dirty="0" err="1">
                <a:solidFill>
                  <a:srgbClr val="800080"/>
                </a:solidFill>
                <a:latin typeface="Times New Roman" pitchFamily="18" charset="0"/>
              </a:rPr>
              <a:t>Hải</a:t>
            </a:r>
            <a:r>
              <a:rPr lang="en-US" sz="2400" b="1" i="0" dirty="0">
                <a:solidFill>
                  <a:srgbClr val="800080"/>
                </a:solidFill>
                <a:latin typeface="Times New Roman" pitchFamily="18" charset="0"/>
              </a:rPr>
              <a:t> </a:t>
            </a:r>
            <a:r>
              <a:rPr lang="en-US" sz="2400" b="1" i="0" dirty="0" err="1">
                <a:solidFill>
                  <a:srgbClr val="800080"/>
                </a:solidFill>
                <a:latin typeface="Times New Roman" pitchFamily="18" charset="0"/>
              </a:rPr>
              <a:t>Yến</a:t>
            </a:r>
            <a:endParaRPr lang="en-US" sz="2400" b="1" i="0" dirty="0">
              <a:solidFill>
                <a:srgbClr val="800080"/>
              </a:solidFill>
              <a:latin typeface="Times New Roman" pitchFamily="18" charset="0"/>
            </a:endParaRPr>
          </a:p>
        </p:txBody>
      </p:sp>
      <p:sp>
        <p:nvSpPr>
          <p:cNvPr id="3076" name="Text Box 44"/>
          <p:cNvSpPr txBox="1">
            <a:spLocks noChangeArrowheads="1"/>
          </p:cNvSpPr>
          <p:nvPr/>
        </p:nvSpPr>
        <p:spPr bwMode="auto">
          <a:xfrm>
            <a:off x="2086008" y="928670"/>
            <a:ext cx="7200900" cy="523875"/>
          </a:xfrm>
          <a:prstGeom prst="rect">
            <a:avLst/>
          </a:prstGeom>
          <a:noFill/>
          <a:ln w="9525">
            <a:noFill/>
            <a:miter lim="800000"/>
            <a:headEnd/>
            <a:tailEnd/>
          </a:ln>
        </p:spPr>
        <p:txBody>
          <a:bodyPr>
            <a:spAutoFit/>
          </a:bodyPr>
          <a:lstStyle/>
          <a:p>
            <a:pPr>
              <a:spcBef>
                <a:spcPct val="50000"/>
              </a:spcBef>
            </a:pPr>
            <a:r>
              <a:rPr lang="en-US" sz="2800" b="1" i="0" dirty="0">
                <a:solidFill>
                  <a:srgbClr val="0000CC"/>
                </a:solidFill>
              </a:rPr>
              <a:t>TRƯỜNG TIỂU HỌC ĐỨC GIANG</a:t>
            </a:r>
          </a:p>
        </p:txBody>
      </p:sp>
      <p:sp>
        <p:nvSpPr>
          <p:cNvPr id="3077" name="Text Box 45"/>
          <p:cNvSpPr txBox="1">
            <a:spLocks noChangeArrowheads="1"/>
          </p:cNvSpPr>
          <p:nvPr/>
        </p:nvSpPr>
        <p:spPr bwMode="auto">
          <a:xfrm>
            <a:off x="1357352" y="1900238"/>
            <a:ext cx="8929688" cy="400050"/>
          </a:xfrm>
          <a:prstGeom prst="rect">
            <a:avLst/>
          </a:prstGeom>
          <a:noFill/>
          <a:ln w="9525">
            <a:noFill/>
            <a:miter lim="800000"/>
            <a:headEnd/>
            <a:tailEnd/>
          </a:ln>
        </p:spPr>
        <p:txBody>
          <a:bodyPr>
            <a:spAutoFit/>
          </a:bodyPr>
          <a:lstStyle/>
          <a:p>
            <a:pPr>
              <a:spcBef>
                <a:spcPct val="50000"/>
              </a:spcBef>
            </a:pPr>
            <a:r>
              <a:rPr lang="en-US" sz="2000" b="1" i="0" dirty="0">
                <a:solidFill>
                  <a:srgbClr val="FF3399"/>
                </a:solidFill>
              </a:rPr>
              <a:t>NHIỆT LIỆT CHÀO MỪNG CÁC THẦY CÔ VỀ DỰ GIỜ LỚP 4E</a:t>
            </a:r>
          </a:p>
        </p:txBody>
      </p:sp>
      <p:sp>
        <p:nvSpPr>
          <p:cNvPr id="3078" name="Text Box 46"/>
          <p:cNvSpPr txBox="1">
            <a:spLocks noChangeArrowheads="1"/>
          </p:cNvSpPr>
          <p:nvPr/>
        </p:nvSpPr>
        <p:spPr bwMode="auto">
          <a:xfrm>
            <a:off x="3571875" y="2643188"/>
            <a:ext cx="3743325" cy="457200"/>
          </a:xfrm>
          <a:prstGeom prst="rect">
            <a:avLst/>
          </a:prstGeom>
          <a:noFill/>
          <a:ln w="9525">
            <a:noFill/>
            <a:miter lim="800000"/>
            <a:headEnd/>
            <a:tailEnd/>
          </a:ln>
        </p:spPr>
        <p:txBody>
          <a:bodyPr>
            <a:spAutoFit/>
          </a:bodyPr>
          <a:lstStyle/>
          <a:p>
            <a:pPr>
              <a:spcBef>
                <a:spcPct val="50000"/>
              </a:spcBef>
            </a:pPr>
            <a:r>
              <a:rPr lang="en-US" sz="2400" b="1" i="0">
                <a:solidFill>
                  <a:srgbClr val="0000CC"/>
                </a:solidFill>
              </a:rPr>
              <a:t>MÔN TOÁN</a:t>
            </a:r>
          </a:p>
        </p:txBody>
      </p:sp>
      <p:sp>
        <p:nvSpPr>
          <p:cNvPr id="3079" name="Text Box 47"/>
          <p:cNvSpPr txBox="1">
            <a:spLocks noChangeArrowheads="1"/>
          </p:cNvSpPr>
          <p:nvPr/>
        </p:nvSpPr>
        <p:spPr bwMode="auto">
          <a:xfrm>
            <a:off x="1146205" y="3286125"/>
            <a:ext cx="7783513" cy="769938"/>
          </a:xfrm>
          <a:prstGeom prst="rect">
            <a:avLst/>
          </a:prstGeom>
          <a:noFill/>
          <a:ln w="9525">
            <a:noFill/>
            <a:miter lim="800000"/>
            <a:headEnd/>
            <a:tailEnd/>
          </a:ln>
        </p:spPr>
        <p:txBody>
          <a:bodyPr>
            <a:spAutoFit/>
          </a:bodyPr>
          <a:lstStyle/>
          <a:p>
            <a:pPr>
              <a:spcBef>
                <a:spcPct val="50000"/>
              </a:spcBef>
            </a:pPr>
            <a:r>
              <a:rPr lang="en-US" sz="3200" b="1" i="0" u="sng" dirty="0" err="1">
                <a:solidFill>
                  <a:srgbClr val="6600CC"/>
                </a:solidFill>
                <a:latin typeface="Times New Roman" pitchFamily="18" charset="0"/>
              </a:rPr>
              <a:t>Bài</a:t>
            </a:r>
            <a:r>
              <a:rPr lang="en-US" sz="3200" b="1" i="0" u="sng" dirty="0">
                <a:solidFill>
                  <a:srgbClr val="6600CC"/>
                </a:solidFill>
                <a:latin typeface="Times New Roman" pitchFamily="18" charset="0"/>
              </a:rPr>
              <a:t> 13:</a:t>
            </a:r>
            <a:r>
              <a:rPr lang="en-US" sz="3200" b="1" i="0" dirty="0">
                <a:solidFill>
                  <a:srgbClr val="6600CC"/>
                </a:solidFill>
                <a:latin typeface="Times New Roman" pitchFamily="18" charset="0"/>
              </a:rPr>
              <a:t> </a:t>
            </a:r>
            <a:r>
              <a:rPr lang="en-US" sz="4400" b="1" i="0" dirty="0" err="1">
                <a:solidFill>
                  <a:srgbClr val="FF0000"/>
                </a:solidFill>
                <a:latin typeface="Times New Roman" pitchFamily="18" charset="0"/>
              </a:rPr>
              <a:t>Tìm</a:t>
            </a:r>
            <a:r>
              <a:rPr lang="en-US" sz="4400" b="1" i="0" dirty="0">
                <a:solidFill>
                  <a:srgbClr val="FF0000"/>
                </a:solidFill>
                <a:latin typeface="Times New Roman" pitchFamily="18" charset="0"/>
              </a:rPr>
              <a:t> </a:t>
            </a:r>
            <a:r>
              <a:rPr lang="en-US" sz="4400" b="1" i="0" dirty="0" err="1">
                <a:solidFill>
                  <a:srgbClr val="FF0000"/>
                </a:solidFill>
                <a:latin typeface="Times New Roman" pitchFamily="18" charset="0"/>
              </a:rPr>
              <a:t>số</a:t>
            </a:r>
            <a:r>
              <a:rPr lang="en-US" sz="4400" b="1" i="0" dirty="0">
                <a:solidFill>
                  <a:srgbClr val="FF0000"/>
                </a:solidFill>
                <a:latin typeface="Times New Roman" pitchFamily="18" charset="0"/>
              </a:rPr>
              <a:t> </a:t>
            </a:r>
            <a:r>
              <a:rPr lang="en-US" sz="4400" b="1" i="0" dirty="0" err="1">
                <a:solidFill>
                  <a:srgbClr val="FF0000"/>
                </a:solidFill>
                <a:latin typeface="Times New Roman" pitchFamily="18" charset="0"/>
              </a:rPr>
              <a:t>trung</a:t>
            </a:r>
            <a:r>
              <a:rPr lang="en-US" sz="4400" b="1" i="0" dirty="0">
                <a:solidFill>
                  <a:srgbClr val="FF0000"/>
                </a:solidFill>
                <a:latin typeface="Times New Roman" pitchFamily="18" charset="0"/>
              </a:rPr>
              <a:t> </a:t>
            </a:r>
            <a:r>
              <a:rPr lang="en-US" sz="4400" b="1" i="0" dirty="0" err="1">
                <a:solidFill>
                  <a:srgbClr val="FF0000"/>
                </a:solidFill>
                <a:latin typeface="Times New Roman" pitchFamily="18" charset="0"/>
              </a:rPr>
              <a:t>bình</a:t>
            </a:r>
            <a:r>
              <a:rPr lang="en-US" sz="4400" b="1" i="0" dirty="0">
                <a:solidFill>
                  <a:srgbClr val="FF0000"/>
                </a:solidFill>
                <a:latin typeface="Times New Roman" pitchFamily="18" charset="0"/>
              </a:rPr>
              <a:t> </a:t>
            </a:r>
            <a:r>
              <a:rPr lang="en-US" sz="4400" b="1" i="0" dirty="0" err="1">
                <a:solidFill>
                  <a:srgbClr val="FF0000"/>
                </a:solidFill>
                <a:latin typeface="Times New Roman" pitchFamily="18" charset="0"/>
              </a:rPr>
              <a:t>cộng</a:t>
            </a:r>
            <a:endParaRPr lang="en-US" sz="4400" b="1" i="0" dirty="0">
              <a:solidFill>
                <a:srgbClr val="FF0000"/>
              </a:solidFill>
              <a:latin typeface="Times New Roman" pitchFamily="18" charset="0"/>
            </a:endParaRPr>
          </a:p>
        </p:txBody>
      </p:sp>
      <p:sp>
        <p:nvSpPr>
          <p:cNvPr id="3080" name="Rectangle 41"/>
          <p:cNvSpPr>
            <a:spLocks noChangeArrowheads="1"/>
          </p:cNvSpPr>
          <p:nvPr/>
        </p:nvSpPr>
        <p:spPr bwMode="auto">
          <a:xfrm>
            <a:off x="1428728" y="4071942"/>
            <a:ext cx="6096000" cy="500062"/>
          </a:xfrm>
          <a:prstGeom prst="rect">
            <a:avLst/>
          </a:prstGeom>
          <a:noFill/>
          <a:ln w="9525">
            <a:noFill/>
            <a:miter lim="800000"/>
            <a:headEnd/>
            <a:tailEnd/>
          </a:ln>
        </p:spPr>
        <p:txBody>
          <a:bodyPr wrap="none" anchor="ctr"/>
          <a:lstStyle/>
          <a:p>
            <a:pPr algn="ctr" eaLnBrk="0" hangingPunct="0"/>
            <a:r>
              <a:rPr lang="en-US" sz="2400" b="1" i="0" dirty="0">
                <a:solidFill>
                  <a:srgbClr val="008000"/>
                </a:solidFill>
                <a:latin typeface="Times New Roman" pitchFamily="18" charset="0"/>
              </a:rPr>
              <a:t>         (B2, 3, 4 - C)</a:t>
            </a:r>
          </a:p>
        </p:txBody>
      </p:sp>
      <p:pic>
        <p:nvPicPr>
          <p:cNvPr id="14" name="Picture 46" descr="nen 2"/>
          <p:cNvPicPr>
            <a:picLocks noChangeAspect="1" noChangeArrowheads="1"/>
          </p:cNvPicPr>
          <p:nvPr/>
        </p:nvPicPr>
        <p:blipFill>
          <a:blip r:embed="rId3"/>
          <a:srcRect/>
          <a:stretch>
            <a:fillRect/>
          </a:stretch>
        </p:blipFill>
        <p:spPr bwMode="auto">
          <a:xfrm>
            <a:off x="357158" y="357166"/>
            <a:ext cx="3071834" cy="3625094"/>
          </a:xfrm>
          <a:prstGeom prst="rect">
            <a:avLst/>
          </a:prstGeom>
          <a:noFill/>
          <a:ln w="9525">
            <a:noFill/>
            <a:miter lim="800000"/>
            <a:headEnd/>
            <a:tailEnd/>
          </a:ln>
        </p:spPr>
      </p:pic>
      <p:pic>
        <p:nvPicPr>
          <p:cNvPr id="15" name="Picture 4" descr="nen 2"/>
          <p:cNvPicPr>
            <a:picLocks noChangeAspect="1" noChangeArrowheads="1"/>
          </p:cNvPicPr>
          <p:nvPr/>
        </p:nvPicPr>
        <p:blipFill>
          <a:blip r:embed="rId4"/>
          <a:srcRect/>
          <a:stretch>
            <a:fillRect/>
          </a:stretch>
        </p:blipFill>
        <p:spPr bwMode="auto">
          <a:xfrm>
            <a:off x="5792809" y="2868891"/>
            <a:ext cx="2922595" cy="3489067"/>
          </a:xfrm>
          <a:prstGeom prst="rect">
            <a:avLst/>
          </a:prstGeom>
          <a:noFill/>
          <a:ln w="9525">
            <a:noFill/>
            <a:miter lim="800000"/>
            <a:headEnd/>
            <a:tailEnd/>
          </a:ln>
        </p:spPr>
      </p:pic>
      <p:pic>
        <p:nvPicPr>
          <p:cNvPr id="16" name="Picture 49" descr="Bellcoll"/>
          <p:cNvPicPr>
            <a:picLocks noChangeAspect="1" noChangeArrowheads="1" noCrop="1"/>
          </p:cNvPicPr>
          <p:nvPr/>
        </p:nvPicPr>
        <p:blipFill>
          <a:blip r:embed="rId5"/>
          <a:srcRect/>
          <a:stretch>
            <a:fillRect/>
          </a:stretch>
        </p:blipFill>
        <p:spPr bwMode="auto">
          <a:xfrm>
            <a:off x="7215206" y="357166"/>
            <a:ext cx="1524000" cy="133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21"/>
          <p:cNvSpPr>
            <a:spLocks noChangeArrowheads="1" noChangeShapeType="1" noTextEdit="1"/>
          </p:cNvSpPr>
          <p:nvPr/>
        </p:nvSpPr>
        <p:spPr bwMode="auto">
          <a:xfrm>
            <a:off x="2800350" y="491976"/>
            <a:ext cx="4438650" cy="685800"/>
          </a:xfrm>
          <a:prstGeom prst="rect">
            <a:avLst/>
          </a:prstGeom>
        </p:spPr>
        <p:txBody>
          <a:bodyPr wrap="none" fromWordArt="1">
            <a:prstTxWarp prst="textPlain">
              <a:avLst>
                <a:gd name="adj" fmla="val 50000"/>
              </a:avLst>
            </a:prstTxWarp>
          </a:bodyPr>
          <a:lstStyle/>
          <a:p>
            <a:pPr algn="ctr">
              <a:defRPr/>
            </a:pPr>
            <a:r>
              <a:rPr lang="vi-VN" sz="32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a:t>
            </a:r>
            <a:r>
              <a:rPr lang="vi-VN" sz="32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Ai nhanh – Ai đúng</a:t>
            </a:r>
            <a:r>
              <a:rPr lang="vi-VN" sz="32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a:t>
            </a:r>
          </a:p>
        </p:txBody>
      </p:sp>
      <p:graphicFrame>
        <p:nvGraphicFramePr>
          <p:cNvPr id="7" name="Table 6"/>
          <p:cNvGraphicFramePr>
            <a:graphicFrameLocks noGrp="1"/>
          </p:cNvGraphicFramePr>
          <p:nvPr/>
        </p:nvGraphicFramePr>
        <p:xfrm>
          <a:off x="685800" y="1406525"/>
          <a:ext cx="8243918" cy="5299224"/>
        </p:xfrm>
        <a:graphic>
          <a:graphicData uri="http://schemas.openxmlformats.org/drawingml/2006/table">
            <a:tbl>
              <a:tblPr firstRow="1" bandRow="1">
                <a:tableStyleId>{5C22544A-7EE6-4342-B048-85BDC9FD1C3A}</a:tableStyleId>
              </a:tblPr>
              <a:tblGrid>
                <a:gridCol w="4743456"/>
                <a:gridCol w="3500462"/>
              </a:tblGrid>
              <a:tr h="660400">
                <a:tc>
                  <a:txBody>
                    <a:bodyPr/>
                    <a:lstStyle/>
                    <a:p>
                      <a:pPr algn="ctr"/>
                      <a:r>
                        <a:rPr lang="vi-VN" sz="2800" dirty="0" smtClean="0">
                          <a:solidFill>
                            <a:schemeClr val="tx1"/>
                          </a:solidFill>
                        </a:rPr>
                        <a:t>Các</a:t>
                      </a:r>
                      <a:r>
                        <a:rPr lang="vi-VN" sz="2800" baseline="0" dirty="0" smtClean="0">
                          <a:solidFill>
                            <a:schemeClr val="tx1"/>
                          </a:solidFill>
                        </a:rPr>
                        <a:t> số</a:t>
                      </a:r>
                      <a:endParaRPr lang="vi-VN" sz="2800" dirty="0">
                        <a:solidFill>
                          <a:schemeClr val="tx1"/>
                        </a:solidFill>
                      </a:endParaRPr>
                    </a:p>
                  </a:txBody>
                  <a:tcPr>
                    <a:solidFill>
                      <a:srgbClr val="FF99FF"/>
                    </a:solidFill>
                  </a:tcPr>
                </a:tc>
                <a:tc>
                  <a:txBody>
                    <a:bodyPr/>
                    <a:lstStyle/>
                    <a:p>
                      <a:pPr algn="ctr"/>
                      <a:r>
                        <a:rPr lang="en-US" sz="2800" dirty="0" smtClean="0">
                          <a:solidFill>
                            <a:schemeClr val="tx1"/>
                          </a:solidFill>
                        </a:rPr>
                        <a:t>S</a:t>
                      </a:r>
                      <a:r>
                        <a:rPr lang="vi-VN" sz="2800" dirty="0" smtClean="0">
                          <a:solidFill>
                            <a:schemeClr val="tx1"/>
                          </a:solidFill>
                        </a:rPr>
                        <a:t>ố</a:t>
                      </a:r>
                      <a:r>
                        <a:rPr lang="vi-VN" sz="2800" baseline="0" dirty="0" smtClean="0">
                          <a:solidFill>
                            <a:schemeClr val="tx1"/>
                          </a:solidFill>
                        </a:rPr>
                        <a:t> t</a:t>
                      </a:r>
                      <a:r>
                        <a:rPr lang="vi-VN" sz="2800" dirty="0" smtClean="0">
                          <a:solidFill>
                            <a:schemeClr val="tx1"/>
                          </a:solidFill>
                        </a:rPr>
                        <a:t>rung bình cộng</a:t>
                      </a:r>
                      <a:endParaRPr lang="vi-VN" sz="2800" dirty="0">
                        <a:solidFill>
                          <a:schemeClr val="tx1"/>
                        </a:solidFill>
                      </a:endParaRPr>
                    </a:p>
                  </a:txBody>
                  <a:tcPr>
                    <a:solidFill>
                      <a:srgbClr val="FF99FF"/>
                    </a:solidFill>
                  </a:tcPr>
                </a:tc>
              </a:tr>
              <a:tr h="978838">
                <a:tc>
                  <a:txBody>
                    <a:bodyPr/>
                    <a:lstStyle/>
                    <a:p>
                      <a:endParaRPr lang="vi-VN" dirty="0"/>
                    </a:p>
                  </a:txBody>
                  <a:tcPr>
                    <a:solidFill>
                      <a:srgbClr val="A9F5CD"/>
                    </a:solidFill>
                  </a:tcPr>
                </a:tc>
                <a:tc>
                  <a:txBody>
                    <a:bodyPr/>
                    <a:lstStyle/>
                    <a:p>
                      <a:endParaRPr lang="vi-VN" dirty="0"/>
                    </a:p>
                  </a:txBody>
                  <a:tcPr>
                    <a:solidFill>
                      <a:srgbClr val="A9F5CD"/>
                    </a:solidFill>
                  </a:tcPr>
                </a:tc>
              </a:tr>
              <a:tr h="978838">
                <a:tc>
                  <a:txBody>
                    <a:bodyPr/>
                    <a:lstStyle/>
                    <a:p>
                      <a:endParaRPr lang="vi-VN" dirty="0"/>
                    </a:p>
                  </a:txBody>
                  <a:tcPr>
                    <a:solidFill>
                      <a:srgbClr val="A9F5CD"/>
                    </a:solidFill>
                  </a:tcPr>
                </a:tc>
                <a:tc>
                  <a:txBody>
                    <a:bodyPr/>
                    <a:lstStyle/>
                    <a:p>
                      <a:endParaRPr lang="vi-VN" dirty="0"/>
                    </a:p>
                  </a:txBody>
                  <a:tcPr>
                    <a:solidFill>
                      <a:srgbClr val="A9F5CD"/>
                    </a:solidFill>
                  </a:tcPr>
                </a:tc>
              </a:tr>
              <a:tr h="889852">
                <a:tc>
                  <a:txBody>
                    <a:bodyPr/>
                    <a:lstStyle/>
                    <a:p>
                      <a:endParaRPr lang="vi-VN" dirty="0"/>
                    </a:p>
                  </a:txBody>
                  <a:tcPr>
                    <a:solidFill>
                      <a:srgbClr val="A9F5CD"/>
                    </a:solidFill>
                  </a:tcPr>
                </a:tc>
                <a:tc>
                  <a:txBody>
                    <a:bodyPr/>
                    <a:lstStyle/>
                    <a:p>
                      <a:endParaRPr lang="vi-VN" dirty="0"/>
                    </a:p>
                  </a:txBody>
                  <a:tcPr>
                    <a:solidFill>
                      <a:srgbClr val="A9F5CD"/>
                    </a:solidFill>
                  </a:tcPr>
                </a:tc>
              </a:tr>
              <a:tr h="991281">
                <a:tc>
                  <a:txBody>
                    <a:bodyPr/>
                    <a:lstStyle/>
                    <a:p>
                      <a:endParaRPr lang="vi-VN" dirty="0"/>
                    </a:p>
                  </a:txBody>
                  <a:tcPr>
                    <a:solidFill>
                      <a:srgbClr val="A9F5CD"/>
                    </a:solidFill>
                  </a:tcPr>
                </a:tc>
                <a:tc>
                  <a:txBody>
                    <a:bodyPr/>
                    <a:lstStyle/>
                    <a:p>
                      <a:endParaRPr lang="vi-VN" dirty="0"/>
                    </a:p>
                  </a:txBody>
                  <a:tcPr>
                    <a:solidFill>
                      <a:srgbClr val="A9F5CD"/>
                    </a:solidFill>
                  </a:tcPr>
                </a:tc>
              </a:tr>
              <a:tr h="800015">
                <a:tc>
                  <a:txBody>
                    <a:bodyPr/>
                    <a:lstStyle/>
                    <a:p>
                      <a:endParaRPr lang="vi-VN" dirty="0"/>
                    </a:p>
                  </a:txBody>
                  <a:tcPr>
                    <a:solidFill>
                      <a:srgbClr val="A9F5CD"/>
                    </a:solidFill>
                  </a:tcPr>
                </a:tc>
                <a:tc>
                  <a:txBody>
                    <a:bodyPr/>
                    <a:lstStyle/>
                    <a:p>
                      <a:endParaRPr lang="vi-VN" dirty="0"/>
                    </a:p>
                  </a:txBody>
                  <a:tcPr>
                    <a:solidFill>
                      <a:srgbClr val="A9F5CD"/>
                    </a:solidFill>
                  </a:tcPr>
                </a:tc>
              </a:tr>
            </a:tbl>
          </a:graphicData>
        </a:graphic>
      </p:graphicFrame>
      <p:sp>
        <p:nvSpPr>
          <p:cNvPr id="8" name="5-Point Star 7"/>
          <p:cNvSpPr/>
          <p:nvPr/>
        </p:nvSpPr>
        <p:spPr bwMode="auto">
          <a:xfrm>
            <a:off x="990600" y="2092325"/>
            <a:ext cx="1066800" cy="914400"/>
          </a:xfrm>
          <a:prstGeom prst="star5">
            <a:avLst>
              <a:gd name="adj" fmla="val 19098"/>
              <a:gd name="hf" fmla="val 105146"/>
              <a:gd name="vf" fmla="val 110557"/>
            </a:avLst>
          </a:prstGeom>
          <a:solidFill>
            <a:srgbClr val="00FF00"/>
          </a:solidFill>
          <a:ln w="9525" cap="flat" cmpd="sng" algn="ctr">
            <a:solidFill>
              <a:schemeClr val="tx1"/>
            </a:solidFill>
            <a:prstDash val="solid"/>
            <a:round/>
            <a:headEnd type="none" w="med" len="med"/>
            <a:tailEnd type="none" w="med" len="med"/>
          </a:ln>
          <a:effectLst/>
        </p:spPr>
        <p:txBody>
          <a:bodyPr/>
          <a:lstStyle/>
          <a:p>
            <a:pPr>
              <a:defRPr/>
            </a:pPr>
            <a:r>
              <a:rPr lang="vi-VN" sz="2400" b="1" i="0" dirty="0"/>
              <a:t>5</a:t>
            </a:r>
          </a:p>
        </p:txBody>
      </p:sp>
      <p:sp>
        <p:nvSpPr>
          <p:cNvPr id="10" name="5-Point Star 9"/>
          <p:cNvSpPr/>
          <p:nvPr/>
        </p:nvSpPr>
        <p:spPr bwMode="auto">
          <a:xfrm>
            <a:off x="2286000" y="2092325"/>
            <a:ext cx="1066800" cy="914400"/>
          </a:xfrm>
          <a:prstGeom prst="star5">
            <a:avLst>
              <a:gd name="adj" fmla="val 19098"/>
              <a:gd name="hf" fmla="val 105146"/>
              <a:gd name="vf" fmla="val 110557"/>
            </a:avLst>
          </a:prstGeom>
          <a:solidFill>
            <a:srgbClr val="00FF00"/>
          </a:solidFill>
          <a:ln w="9525" cap="flat" cmpd="sng" algn="ctr">
            <a:solidFill>
              <a:schemeClr val="tx1"/>
            </a:solidFill>
            <a:prstDash val="solid"/>
            <a:round/>
            <a:headEnd type="none" w="med" len="med"/>
            <a:tailEnd type="none" w="med" len="med"/>
          </a:ln>
          <a:effectLst/>
        </p:spPr>
        <p:txBody>
          <a:bodyPr/>
          <a:lstStyle/>
          <a:p>
            <a:pPr>
              <a:defRPr/>
            </a:pPr>
            <a:r>
              <a:rPr lang="vi-VN" sz="2400" b="1" i="0" dirty="0"/>
              <a:t>7</a:t>
            </a:r>
          </a:p>
        </p:txBody>
      </p:sp>
      <p:sp>
        <p:nvSpPr>
          <p:cNvPr id="11" name="5-Point Star 10"/>
          <p:cNvSpPr/>
          <p:nvPr/>
        </p:nvSpPr>
        <p:spPr bwMode="auto">
          <a:xfrm>
            <a:off x="3505200" y="2092325"/>
            <a:ext cx="1066800" cy="914400"/>
          </a:xfrm>
          <a:prstGeom prst="star5">
            <a:avLst>
              <a:gd name="adj" fmla="val 19098"/>
              <a:gd name="hf" fmla="val 105146"/>
              <a:gd name="vf" fmla="val 110557"/>
            </a:avLst>
          </a:prstGeom>
          <a:solidFill>
            <a:srgbClr val="00FF00"/>
          </a:solidFill>
          <a:ln w="9525" cap="flat" cmpd="sng" algn="ctr">
            <a:solidFill>
              <a:schemeClr val="tx1"/>
            </a:solidFill>
            <a:prstDash val="solid"/>
            <a:round/>
            <a:headEnd type="none" w="med" len="med"/>
            <a:tailEnd type="none" w="med" len="med"/>
          </a:ln>
          <a:effectLst/>
        </p:spPr>
        <p:txBody>
          <a:bodyPr/>
          <a:lstStyle/>
          <a:p>
            <a:pPr>
              <a:defRPr/>
            </a:pPr>
            <a:r>
              <a:rPr lang="vi-VN" sz="2400" b="1" i="0" dirty="0"/>
              <a:t>9</a:t>
            </a:r>
          </a:p>
        </p:txBody>
      </p:sp>
      <p:sp>
        <p:nvSpPr>
          <p:cNvPr id="12" name="Heart 11"/>
          <p:cNvSpPr/>
          <p:nvPr/>
        </p:nvSpPr>
        <p:spPr bwMode="auto">
          <a:xfrm>
            <a:off x="1524000" y="3082925"/>
            <a:ext cx="838200" cy="838200"/>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r>
              <a:rPr lang="vi-VN" sz="2400" b="1" i="0" dirty="0"/>
              <a:t>46</a:t>
            </a:r>
          </a:p>
        </p:txBody>
      </p:sp>
      <p:sp>
        <p:nvSpPr>
          <p:cNvPr id="13" name="Heart 12"/>
          <p:cNvSpPr/>
          <p:nvPr/>
        </p:nvSpPr>
        <p:spPr bwMode="auto">
          <a:xfrm>
            <a:off x="2514600" y="3082925"/>
            <a:ext cx="838200" cy="838200"/>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r>
              <a:rPr lang="vi-VN" sz="2400" b="1" i="0" dirty="0"/>
              <a:t>24</a:t>
            </a:r>
          </a:p>
        </p:txBody>
      </p:sp>
      <p:sp>
        <p:nvSpPr>
          <p:cNvPr id="15391" name="Isosceles Triangle 13"/>
          <p:cNvSpPr>
            <a:spLocks noChangeArrowheads="1"/>
          </p:cNvSpPr>
          <p:nvPr/>
        </p:nvSpPr>
        <p:spPr bwMode="auto">
          <a:xfrm>
            <a:off x="1219200" y="4073525"/>
            <a:ext cx="1447800" cy="685800"/>
          </a:xfrm>
          <a:prstGeom prst="triangle">
            <a:avLst>
              <a:gd name="adj" fmla="val 50000"/>
            </a:avLst>
          </a:prstGeom>
          <a:solidFill>
            <a:srgbClr val="FFFF00"/>
          </a:solidFill>
          <a:ln w="9525" algn="ctr">
            <a:solidFill>
              <a:schemeClr val="tx1"/>
            </a:solidFill>
            <a:round/>
            <a:headEnd/>
            <a:tailEnd/>
          </a:ln>
        </p:spPr>
        <p:txBody>
          <a:bodyPr/>
          <a:lstStyle/>
          <a:p>
            <a:r>
              <a:rPr lang="vi-VN" sz="2000" b="1" i="0"/>
              <a:t>850</a:t>
            </a:r>
          </a:p>
        </p:txBody>
      </p:sp>
      <p:sp>
        <p:nvSpPr>
          <p:cNvPr id="15392" name="Isosceles Triangle 14"/>
          <p:cNvSpPr>
            <a:spLocks noChangeArrowheads="1"/>
          </p:cNvSpPr>
          <p:nvPr/>
        </p:nvSpPr>
        <p:spPr bwMode="auto">
          <a:xfrm>
            <a:off x="2895600" y="4073525"/>
            <a:ext cx="1447800" cy="685800"/>
          </a:xfrm>
          <a:prstGeom prst="triangle">
            <a:avLst>
              <a:gd name="adj" fmla="val 50000"/>
            </a:avLst>
          </a:prstGeom>
          <a:solidFill>
            <a:srgbClr val="FFFF00"/>
          </a:solidFill>
          <a:ln w="9525" algn="ctr">
            <a:solidFill>
              <a:schemeClr val="tx1"/>
            </a:solidFill>
            <a:round/>
            <a:headEnd/>
            <a:tailEnd/>
          </a:ln>
        </p:spPr>
        <p:txBody>
          <a:bodyPr/>
          <a:lstStyle/>
          <a:p>
            <a:r>
              <a:rPr lang="vi-VN" sz="2000" b="1" i="0"/>
              <a:t>650</a:t>
            </a:r>
          </a:p>
        </p:txBody>
      </p:sp>
      <p:sp>
        <p:nvSpPr>
          <p:cNvPr id="15393" name="Rounded Rectangle 15"/>
          <p:cNvSpPr>
            <a:spLocks noChangeArrowheads="1"/>
          </p:cNvSpPr>
          <p:nvPr/>
        </p:nvSpPr>
        <p:spPr bwMode="auto">
          <a:xfrm>
            <a:off x="1524000" y="5902325"/>
            <a:ext cx="838200" cy="609600"/>
          </a:xfrm>
          <a:prstGeom prst="roundRect">
            <a:avLst>
              <a:gd name="adj" fmla="val 16667"/>
            </a:avLst>
          </a:prstGeom>
          <a:solidFill>
            <a:srgbClr val="FF99FF"/>
          </a:solidFill>
          <a:ln w="9525" algn="ctr">
            <a:solidFill>
              <a:schemeClr val="tx1"/>
            </a:solidFill>
            <a:round/>
            <a:headEnd/>
            <a:tailEnd/>
          </a:ln>
        </p:spPr>
        <p:txBody>
          <a:bodyPr/>
          <a:lstStyle/>
          <a:p>
            <a:r>
              <a:rPr lang="vi-VN" sz="2000" b="1" i="0"/>
              <a:t>1486</a:t>
            </a:r>
          </a:p>
        </p:txBody>
      </p:sp>
      <p:sp>
        <p:nvSpPr>
          <p:cNvPr id="15394" name="Rounded Rectangle 17"/>
          <p:cNvSpPr>
            <a:spLocks noChangeArrowheads="1"/>
          </p:cNvSpPr>
          <p:nvPr/>
        </p:nvSpPr>
        <p:spPr bwMode="auto">
          <a:xfrm>
            <a:off x="3048000" y="5902325"/>
            <a:ext cx="838200" cy="609600"/>
          </a:xfrm>
          <a:prstGeom prst="roundRect">
            <a:avLst>
              <a:gd name="adj" fmla="val 16667"/>
            </a:avLst>
          </a:prstGeom>
          <a:solidFill>
            <a:srgbClr val="FF99FF"/>
          </a:solidFill>
          <a:ln w="9525" algn="ctr">
            <a:solidFill>
              <a:schemeClr val="tx1"/>
            </a:solidFill>
            <a:round/>
            <a:headEnd/>
            <a:tailEnd/>
          </a:ln>
        </p:spPr>
        <p:txBody>
          <a:bodyPr/>
          <a:lstStyle/>
          <a:p>
            <a:r>
              <a:rPr lang="vi-VN" sz="2000" b="1" i="0"/>
              <a:t>8274</a:t>
            </a:r>
          </a:p>
        </p:txBody>
      </p:sp>
      <p:sp>
        <p:nvSpPr>
          <p:cNvPr id="19" name="5-Point Star 18"/>
          <p:cNvSpPr/>
          <p:nvPr/>
        </p:nvSpPr>
        <p:spPr bwMode="auto">
          <a:xfrm>
            <a:off x="685800" y="4911725"/>
            <a:ext cx="1219200" cy="914400"/>
          </a:xfrm>
          <a:prstGeom prst="star5">
            <a:avLst>
              <a:gd name="adj" fmla="val 19098"/>
              <a:gd name="hf" fmla="val 105146"/>
              <a:gd name="vf" fmla="val 110557"/>
            </a:avLst>
          </a:prstGeom>
          <a:solidFill>
            <a:srgbClr val="00B0F0"/>
          </a:solidFill>
          <a:ln w="9525" cap="flat" cmpd="sng" algn="ctr">
            <a:solidFill>
              <a:schemeClr val="tx1"/>
            </a:solidFill>
            <a:prstDash val="solid"/>
            <a:round/>
            <a:headEnd type="none" w="med" len="med"/>
            <a:tailEnd type="none" w="med" len="med"/>
          </a:ln>
          <a:effectLst/>
        </p:spPr>
        <p:txBody>
          <a:bodyPr/>
          <a:lstStyle/>
          <a:p>
            <a:pPr>
              <a:defRPr/>
            </a:pPr>
            <a:r>
              <a:rPr lang="vi-VN" sz="2000" b="1" i="0" dirty="0"/>
              <a:t>20</a:t>
            </a:r>
          </a:p>
        </p:txBody>
      </p:sp>
      <p:sp>
        <p:nvSpPr>
          <p:cNvPr id="20" name="5-Point Star 19"/>
          <p:cNvSpPr/>
          <p:nvPr/>
        </p:nvSpPr>
        <p:spPr bwMode="auto">
          <a:xfrm>
            <a:off x="1828800" y="4911725"/>
            <a:ext cx="1295400" cy="914400"/>
          </a:xfrm>
          <a:prstGeom prst="star5">
            <a:avLst>
              <a:gd name="adj" fmla="val 19098"/>
              <a:gd name="hf" fmla="val 105146"/>
              <a:gd name="vf" fmla="val 110557"/>
            </a:avLst>
          </a:prstGeom>
          <a:solidFill>
            <a:srgbClr val="00B0F0"/>
          </a:solidFill>
          <a:ln w="9525" cap="flat" cmpd="sng" algn="ctr">
            <a:solidFill>
              <a:schemeClr val="tx1"/>
            </a:solidFill>
            <a:prstDash val="solid"/>
            <a:round/>
            <a:headEnd type="none" w="med" len="med"/>
            <a:tailEnd type="none" w="med" len="med"/>
          </a:ln>
          <a:effectLst/>
        </p:spPr>
        <p:txBody>
          <a:bodyPr/>
          <a:lstStyle/>
          <a:p>
            <a:pPr>
              <a:defRPr/>
            </a:pPr>
            <a:r>
              <a:rPr lang="vi-VN" sz="2000" b="1" i="0" dirty="0"/>
              <a:t>40</a:t>
            </a:r>
          </a:p>
        </p:txBody>
      </p:sp>
      <p:sp>
        <p:nvSpPr>
          <p:cNvPr id="21" name="5-Point Star 20"/>
          <p:cNvSpPr/>
          <p:nvPr/>
        </p:nvSpPr>
        <p:spPr bwMode="auto">
          <a:xfrm>
            <a:off x="3048000" y="4911725"/>
            <a:ext cx="1219200" cy="914400"/>
          </a:xfrm>
          <a:prstGeom prst="star5">
            <a:avLst>
              <a:gd name="adj" fmla="val 19098"/>
              <a:gd name="hf" fmla="val 105146"/>
              <a:gd name="vf" fmla="val 110557"/>
            </a:avLst>
          </a:prstGeom>
          <a:solidFill>
            <a:srgbClr val="00B0F0"/>
          </a:solidFill>
          <a:ln w="9525" cap="flat" cmpd="sng" algn="ctr">
            <a:solidFill>
              <a:schemeClr val="tx1"/>
            </a:solidFill>
            <a:prstDash val="solid"/>
            <a:round/>
            <a:headEnd type="none" w="med" len="med"/>
            <a:tailEnd type="none" w="med" len="med"/>
          </a:ln>
          <a:effectLst/>
        </p:spPr>
        <p:txBody>
          <a:bodyPr/>
          <a:lstStyle/>
          <a:p>
            <a:pPr>
              <a:defRPr/>
            </a:pPr>
            <a:r>
              <a:rPr lang="vi-VN" sz="2000" b="1" i="0" dirty="0"/>
              <a:t>60</a:t>
            </a:r>
          </a:p>
        </p:txBody>
      </p:sp>
      <p:sp>
        <p:nvSpPr>
          <p:cNvPr id="22" name="5-Point Star 21"/>
          <p:cNvSpPr/>
          <p:nvPr/>
        </p:nvSpPr>
        <p:spPr bwMode="auto">
          <a:xfrm>
            <a:off x="4114800" y="4911725"/>
            <a:ext cx="1219200" cy="914400"/>
          </a:xfrm>
          <a:prstGeom prst="star5">
            <a:avLst>
              <a:gd name="adj" fmla="val 19098"/>
              <a:gd name="hf" fmla="val 105146"/>
              <a:gd name="vf" fmla="val 110557"/>
            </a:avLst>
          </a:prstGeom>
          <a:solidFill>
            <a:srgbClr val="00B0F0"/>
          </a:solidFill>
          <a:ln w="9525" cap="flat" cmpd="sng" algn="ctr">
            <a:solidFill>
              <a:schemeClr val="tx1"/>
            </a:solidFill>
            <a:prstDash val="solid"/>
            <a:round/>
            <a:headEnd type="none" w="med" len="med"/>
            <a:tailEnd type="none" w="med" len="med"/>
          </a:ln>
          <a:effectLst/>
        </p:spPr>
        <p:txBody>
          <a:bodyPr/>
          <a:lstStyle/>
          <a:p>
            <a:pPr>
              <a:defRPr/>
            </a:pPr>
            <a:r>
              <a:rPr lang="vi-VN" sz="2000" b="1" i="0" dirty="0"/>
              <a:t>80</a:t>
            </a:r>
          </a:p>
        </p:txBody>
      </p:sp>
      <p:sp>
        <p:nvSpPr>
          <p:cNvPr id="23" name="Heart 22"/>
          <p:cNvSpPr/>
          <p:nvPr/>
        </p:nvSpPr>
        <p:spPr bwMode="auto">
          <a:xfrm>
            <a:off x="3505200" y="3082925"/>
            <a:ext cx="838200" cy="838200"/>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r>
              <a:rPr lang="vi-VN" sz="2400" b="1" i="0" dirty="0"/>
              <a:t>50</a:t>
            </a:r>
          </a:p>
        </p:txBody>
      </p:sp>
      <p:pic>
        <p:nvPicPr>
          <p:cNvPr id="15400" name="Picture 4"/>
          <p:cNvPicPr>
            <a:picLocks noChangeAspect="1" noChangeArrowheads="1"/>
          </p:cNvPicPr>
          <p:nvPr/>
        </p:nvPicPr>
        <p:blipFill>
          <a:blip r:embed="rId3"/>
          <a:srcRect/>
          <a:stretch>
            <a:fillRect/>
          </a:stretch>
        </p:blipFill>
        <p:spPr bwMode="auto">
          <a:xfrm>
            <a:off x="685800" y="238125"/>
            <a:ext cx="1676400" cy="1168400"/>
          </a:xfrm>
          <a:prstGeom prst="rect">
            <a:avLst/>
          </a:prstGeom>
          <a:noFill/>
          <a:ln w="9525">
            <a:noFill/>
            <a:miter lim="800000"/>
            <a:headEnd/>
            <a:tailEnd/>
          </a:ln>
        </p:spPr>
      </p:pic>
      <p:pic>
        <p:nvPicPr>
          <p:cNvPr id="24" name="tro choi.mp3">
            <a:hlinkClick r:id="" action="ppaction://media"/>
          </p:cNvPr>
          <p:cNvPicPr>
            <a:picLocks noRot="1" noChangeAspect="1"/>
          </p:cNvPicPr>
          <p:nvPr>
            <a:audioFile r:link="rId1"/>
          </p:nvPr>
        </p:nvPicPr>
        <p:blipFill>
          <a:blip r:embed="rId4"/>
          <a:stretch>
            <a:fillRect/>
          </a:stretch>
        </p:blipFill>
        <p:spPr>
          <a:xfrm>
            <a:off x="8358214" y="428604"/>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367" fill="hold"/>
                                        <p:tgtEl>
                                          <p:spTgt spid="24"/>
                                        </p:tgtEl>
                                      </p:cBhvr>
                                    </p:cmd>
                                  </p:childTnLst>
                                </p:cTn>
                              </p:par>
                            </p:childTnLst>
                          </p:cTn>
                        </p:par>
                      </p:childTnLst>
                    </p:cTn>
                  </p:par>
                </p:childTnLst>
              </p:cTn>
              <p:nextCondLst>
                <p:cond evt="onClick" delay="0">
                  <p:tgtEl>
                    <p:spTgt spid="2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21"/>
          <p:cNvSpPr>
            <a:spLocks noChangeArrowheads="1" noChangeShapeType="1" noTextEdit="1"/>
          </p:cNvSpPr>
          <p:nvPr/>
        </p:nvSpPr>
        <p:spPr bwMode="auto">
          <a:xfrm>
            <a:off x="2800350" y="397356"/>
            <a:ext cx="4438650" cy="685800"/>
          </a:xfrm>
          <a:prstGeom prst="rect">
            <a:avLst/>
          </a:prstGeom>
        </p:spPr>
        <p:txBody>
          <a:bodyPr wrap="none" fromWordArt="1">
            <a:prstTxWarp prst="textPlain">
              <a:avLst>
                <a:gd name="adj" fmla="val 50000"/>
              </a:avLst>
            </a:prstTxWarp>
          </a:bodyPr>
          <a:lstStyle/>
          <a:p>
            <a:pPr algn="ctr">
              <a:defRPr/>
            </a:pPr>
            <a:r>
              <a:rPr lang="vi-VN" sz="32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a:t>
            </a:r>
            <a:r>
              <a:rPr lang="vi-VN" sz="32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Ai nhanh – Ai đúng</a:t>
            </a:r>
            <a:r>
              <a:rPr lang="vi-VN" sz="32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a:t>
            </a:r>
          </a:p>
        </p:txBody>
      </p:sp>
      <p:graphicFrame>
        <p:nvGraphicFramePr>
          <p:cNvPr id="7" name="Table 6"/>
          <p:cNvGraphicFramePr>
            <a:graphicFrameLocks noGrp="1"/>
          </p:cNvGraphicFramePr>
          <p:nvPr/>
        </p:nvGraphicFramePr>
        <p:xfrm>
          <a:off x="685800" y="1311905"/>
          <a:ext cx="8243918" cy="5299224"/>
        </p:xfrm>
        <a:graphic>
          <a:graphicData uri="http://schemas.openxmlformats.org/drawingml/2006/table">
            <a:tbl>
              <a:tblPr firstRow="1" bandRow="1">
                <a:tableStyleId>{5C22544A-7EE6-4342-B048-85BDC9FD1C3A}</a:tableStyleId>
              </a:tblPr>
              <a:tblGrid>
                <a:gridCol w="4743456"/>
                <a:gridCol w="3500462"/>
              </a:tblGrid>
              <a:tr h="660400">
                <a:tc>
                  <a:txBody>
                    <a:bodyPr/>
                    <a:lstStyle/>
                    <a:p>
                      <a:pPr algn="ctr"/>
                      <a:r>
                        <a:rPr lang="vi-VN" sz="2800" dirty="0" smtClean="0">
                          <a:solidFill>
                            <a:schemeClr val="tx1"/>
                          </a:solidFill>
                        </a:rPr>
                        <a:t>Các</a:t>
                      </a:r>
                      <a:r>
                        <a:rPr lang="vi-VN" sz="2800" baseline="0" dirty="0" smtClean="0">
                          <a:solidFill>
                            <a:schemeClr val="tx1"/>
                          </a:solidFill>
                        </a:rPr>
                        <a:t> số</a:t>
                      </a:r>
                      <a:endParaRPr lang="vi-VN" sz="2800" dirty="0">
                        <a:solidFill>
                          <a:schemeClr val="tx1"/>
                        </a:solidFill>
                      </a:endParaRPr>
                    </a:p>
                  </a:txBody>
                  <a:tcPr>
                    <a:solidFill>
                      <a:srgbClr val="FF99FF"/>
                    </a:solidFill>
                  </a:tcPr>
                </a:tc>
                <a:tc>
                  <a:txBody>
                    <a:bodyPr/>
                    <a:lstStyle/>
                    <a:p>
                      <a:pPr algn="ctr"/>
                      <a:r>
                        <a:rPr lang="vi-VN" sz="2800" dirty="0" smtClean="0">
                          <a:solidFill>
                            <a:schemeClr val="tx1"/>
                          </a:solidFill>
                        </a:rPr>
                        <a:t>Số</a:t>
                      </a:r>
                      <a:r>
                        <a:rPr lang="vi-VN" sz="2800" baseline="0" dirty="0" smtClean="0">
                          <a:solidFill>
                            <a:schemeClr val="tx1"/>
                          </a:solidFill>
                        </a:rPr>
                        <a:t> t</a:t>
                      </a:r>
                      <a:r>
                        <a:rPr lang="vi-VN" sz="2800" dirty="0" smtClean="0">
                          <a:solidFill>
                            <a:schemeClr val="tx1"/>
                          </a:solidFill>
                        </a:rPr>
                        <a:t>rung bình cộng</a:t>
                      </a:r>
                      <a:endParaRPr lang="vi-VN" sz="2800" dirty="0">
                        <a:solidFill>
                          <a:schemeClr val="tx1"/>
                        </a:solidFill>
                      </a:endParaRPr>
                    </a:p>
                  </a:txBody>
                  <a:tcPr>
                    <a:solidFill>
                      <a:srgbClr val="FF99FF"/>
                    </a:solidFill>
                  </a:tcPr>
                </a:tc>
              </a:tr>
              <a:tr h="978838">
                <a:tc>
                  <a:txBody>
                    <a:bodyPr/>
                    <a:lstStyle/>
                    <a:p>
                      <a:endParaRPr lang="vi-VN" dirty="0"/>
                    </a:p>
                  </a:txBody>
                  <a:tcPr>
                    <a:solidFill>
                      <a:srgbClr val="A9F5CD"/>
                    </a:solidFill>
                  </a:tcPr>
                </a:tc>
                <a:tc>
                  <a:txBody>
                    <a:bodyPr/>
                    <a:lstStyle/>
                    <a:p>
                      <a:endParaRPr lang="vi-VN" dirty="0"/>
                    </a:p>
                  </a:txBody>
                  <a:tcPr>
                    <a:solidFill>
                      <a:srgbClr val="A9F5CD"/>
                    </a:solidFill>
                  </a:tcPr>
                </a:tc>
              </a:tr>
              <a:tr h="978838">
                <a:tc>
                  <a:txBody>
                    <a:bodyPr/>
                    <a:lstStyle/>
                    <a:p>
                      <a:endParaRPr lang="vi-VN" dirty="0"/>
                    </a:p>
                  </a:txBody>
                  <a:tcPr>
                    <a:solidFill>
                      <a:srgbClr val="A9F5CD"/>
                    </a:solidFill>
                  </a:tcPr>
                </a:tc>
                <a:tc>
                  <a:txBody>
                    <a:bodyPr/>
                    <a:lstStyle/>
                    <a:p>
                      <a:endParaRPr lang="vi-VN" dirty="0"/>
                    </a:p>
                  </a:txBody>
                  <a:tcPr>
                    <a:solidFill>
                      <a:srgbClr val="A9F5CD"/>
                    </a:solidFill>
                  </a:tcPr>
                </a:tc>
              </a:tr>
              <a:tr h="889852">
                <a:tc>
                  <a:txBody>
                    <a:bodyPr/>
                    <a:lstStyle/>
                    <a:p>
                      <a:endParaRPr lang="vi-VN" dirty="0"/>
                    </a:p>
                  </a:txBody>
                  <a:tcPr>
                    <a:solidFill>
                      <a:srgbClr val="A9F5CD"/>
                    </a:solidFill>
                  </a:tcPr>
                </a:tc>
                <a:tc>
                  <a:txBody>
                    <a:bodyPr/>
                    <a:lstStyle/>
                    <a:p>
                      <a:endParaRPr lang="vi-VN" dirty="0"/>
                    </a:p>
                  </a:txBody>
                  <a:tcPr>
                    <a:solidFill>
                      <a:srgbClr val="A9F5CD"/>
                    </a:solidFill>
                  </a:tcPr>
                </a:tc>
              </a:tr>
              <a:tr h="991281">
                <a:tc>
                  <a:txBody>
                    <a:bodyPr/>
                    <a:lstStyle/>
                    <a:p>
                      <a:endParaRPr lang="vi-VN" dirty="0"/>
                    </a:p>
                  </a:txBody>
                  <a:tcPr>
                    <a:solidFill>
                      <a:srgbClr val="A9F5CD"/>
                    </a:solidFill>
                  </a:tcPr>
                </a:tc>
                <a:tc>
                  <a:txBody>
                    <a:bodyPr/>
                    <a:lstStyle/>
                    <a:p>
                      <a:endParaRPr lang="vi-VN" dirty="0"/>
                    </a:p>
                  </a:txBody>
                  <a:tcPr>
                    <a:solidFill>
                      <a:srgbClr val="A9F5CD"/>
                    </a:solidFill>
                  </a:tcPr>
                </a:tc>
              </a:tr>
              <a:tr h="800015">
                <a:tc>
                  <a:txBody>
                    <a:bodyPr/>
                    <a:lstStyle/>
                    <a:p>
                      <a:endParaRPr lang="vi-VN" dirty="0"/>
                    </a:p>
                  </a:txBody>
                  <a:tcPr>
                    <a:solidFill>
                      <a:srgbClr val="A9F5CD"/>
                    </a:solidFill>
                  </a:tcPr>
                </a:tc>
                <a:tc>
                  <a:txBody>
                    <a:bodyPr/>
                    <a:lstStyle/>
                    <a:p>
                      <a:endParaRPr lang="vi-VN" dirty="0"/>
                    </a:p>
                  </a:txBody>
                  <a:tcPr>
                    <a:solidFill>
                      <a:srgbClr val="A9F5CD"/>
                    </a:solidFill>
                  </a:tcPr>
                </a:tc>
              </a:tr>
            </a:tbl>
          </a:graphicData>
        </a:graphic>
      </p:graphicFrame>
      <p:sp>
        <p:nvSpPr>
          <p:cNvPr id="8" name="5-Point Star 7"/>
          <p:cNvSpPr/>
          <p:nvPr/>
        </p:nvSpPr>
        <p:spPr bwMode="auto">
          <a:xfrm>
            <a:off x="990600" y="1997705"/>
            <a:ext cx="1066800" cy="914400"/>
          </a:xfrm>
          <a:prstGeom prst="star5">
            <a:avLst>
              <a:gd name="adj" fmla="val 19098"/>
              <a:gd name="hf" fmla="val 105146"/>
              <a:gd name="vf" fmla="val 110557"/>
            </a:avLst>
          </a:prstGeom>
          <a:solidFill>
            <a:srgbClr val="00FF00"/>
          </a:solidFill>
          <a:ln w="9525" cap="flat" cmpd="sng" algn="ctr">
            <a:solidFill>
              <a:schemeClr val="tx1"/>
            </a:solidFill>
            <a:prstDash val="solid"/>
            <a:round/>
            <a:headEnd type="none" w="med" len="med"/>
            <a:tailEnd type="none" w="med" len="med"/>
          </a:ln>
          <a:effectLst/>
        </p:spPr>
        <p:txBody>
          <a:bodyPr/>
          <a:lstStyle/>
          <a:p>
            <a:pPr>
              <a:defRPr/>
            </a:pPr>
            <a:r>
              <a:rPr lang="vi-VN" sz="2400" b="1" i="0" dirty="0"/>
              <a:t>5</a:t>
            </a:r>
          </a:p>
        </p:txBody>
      </p:sp>
      <p:sp>
        <p:nvSpPr>
          <p:cNvPr id="10" name="5-Point Star 9"/>
          <p:cNvSpPr/>
          <p:nvPr/>
        </p:nvSpPr>
        <p:spPr bwMode="auto">
          <a:xfrm>
            <a:off x="2286000" y="1997705"/>
            <a:ext cx="1066800" cy="914400"/>
          </a:xfrm>
          <a:prstGeom prst="star5">
            <a:avLst>
              <a:gd name="adj" fmla="val 19098"/>
              <a:gd name="hf" fmla="val 105146"/>
              <a:gd name="vf" fmla="val 110557"/>
            </a:avLst>
          </a:prstGeom>
          <a:solidFill>
            <a:srgbClr val="00FF00"/>
          </a:solidFill>
          <a:ln w="9525" cap="flat" cmpd="sng" algn="ctr">
            <a:solidFill>
              <a:schemeClr val="tx1"/>
            </a:solidFill>
            <a:prstDash val="solid"/>
            <a:round/>
            <a:headEnd type="none" w="med" len="med"/>
            <a:tailEnd type="none" w="med" len="med"/>
          </a:ln>
          <a:effectLst/>
        </p:spPr>
        <p:txBody>
          <a:bodyPr/>
          <a:lstStyle/>
          <a:p>
            <a:pPr>
              <a:defRPr/>
            </a:pPr>
            <a:r>
              <a:rPr lang="vi-VN" sz="2400" b="1" i="0" dirty="0"/>
              <a:t>7</a:t>
            </a:r>
          </a:p>
        </p:txBody>
      </p:sp>
      <p:sp>
        <p:nvSpPr>
          <p:cNvPr id="11" name="5-Point Star 10"/>
          <p:cNvSpPr/>
          <p:nvPr/>
        </p:nvSpPr>
        <p:spPr bwMode="auto">
          <a:xfrm>
            <a:off x="3505200" y="1997705"/>
            <a:ext cx="1066800" cy="914400"/>
          </a:xfrm>
          <a:prstGeom prst="star5">
            <a:avLst>
              <a:gd name="adj" fmla="val 19098"/>
              <a:gd name="hf" fmla="val 105146"/>
              <a:gd name="vf" fmla="val 110557"/>
            </a:avLst>
          </a:prstGeom>
          <a:solidFill>
            <a:srgbClr val="00FF00"/>
          </a:solidFill>
          <a:ln w="9525" cap="flat" cmpd="sng" algn="ctr">
            <a:solidFill>
              <a:schemeClr val="tx1"/>
            </a:solidFill>
            <a:prstDash val="solid"/>
            <a:round/>
            <a:headEnd type="none" w="med" len="med"/>
            <a:tailEnd type="none" w="med" len="med"/>
          </a:ln>
          <a:effectLst/>
        </p:spPr>
        <p:txBody>
          <a:bodyPr/>
          <a:lstStyle/>
          <a:p>
            <a:pPr>
              <a:defRPr/>
            </a:pPr>
            <a:r>
              <a:rPr lang="vi-VN" sz="2400" b="1" i="0" dirty="0"/>
              <a:t>9</a:t>
            </a:r>
          </a:p>
        </p:txBody>
      </p:sp>
      <p:sp>
        <p:nvSpPr>
          <p:cNvPr id="12" name="Heart 11"/>
          <p:cNvSpPr/>
          <p:nvPr/>
        </p:nvSpPr>
        <p:spPr bwMode="auto">
          <a:xfrm>
            <a:off x="1524000" y="2988305"/>
            <a:ext cx="838200" cy="838200"/>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r>
              <a:rPr lang="vi-VN" sz="2400" b="1" i="0" dirty="0"/>
              <a:t>46</a:t>
            </a:r>
          </a:p>
        </p:txBody>
      </p:sp>
      <p:sp>
        <p:nvSpPr>
          <p:cNvPr id="13" name="Heart 12"/>
          <p:cNvSpPr/>
          <p:nvPr/>
        </p:nvSpPr>
        <p:spPr bwMode="auto">
          <a:xfrm>
            <a:off x="2514600" y="2988305"/>
            <a:ext cx="838200" cy="838200"/>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r>
              <a:rPr lang="vi-VN" sz="2400" b="1" i="0" dirty="0"/>
              <a:t>24</a:t>
            </a:r>
          </a:p>
        </p:txBody>
      </p:sp>
      <p:sp>
        <p:nvSpPr>
          <p:cNvPr id="16415" name="Isosceles Triangle 13"/>
          <p:cNvSpPr>
            <a:spLocks noChangeArrowheads="1"/>
          </p:cNvSpPr>
          <p:nvPr/>
        </p:nvSpPr>
        <p:spPr bwMode="auto">
          <a:xfrm>
            <a:off x="1219200" y="3978905"/>
            <a:ext cx="1447800" cy="685800"/>
          </a:xfrm>
          <a:prstGeom prst="triangle">
            <a:avLst>
              <a:gd name="adj" fmla="val 50000"/>
            </a:avLst>
          </a:prstGeom>
          <a:solidFill>
            <a:srgbClr val="FFFF00"/>
          </a:solidFill>
          <a:ln w="9525" algn="ctr">
            <a:solidFill>
              <a:schemeClr val="tx1"/>
            </a:solidFill>
            <a:round/>
            <a:headEnd/>
            <a:tailEnd/>
          </a:ln>
        </p:spPr>
        <p:txBody>
          <a:bodyPr/>
          <a:lstStyle/>
          <a:p>
            <a:r>
              <a:rPr lang="vi-VN" sz="2000" b="1" i="0"/>
              <a:t>850</a:t>
            </a:r>
          </a:p>
        </p:txBody>
      </p:sp>
      <p:sp>
        <p:nvSpPr>
          <p:cNvPr id="16416" name="Isosceles Triangle 14"/>
          <p:cNvSpPr>
            <a:spLocks noChangeArrowheads="1"/>
          </p:cNvSpPr>
          <p:nvPr/>
        </p:nvSpPr>
        <p:spPr bwMode="auto">
          <a:xfrm>
            <a:off x="2895600" y="3978905"/>
            <a:ext cx="1447800" cy="685800"/>
          </a:xfrm>
          <a:prstGeom prst="triangle">
            <a:avLst>
              <a:gd name="adj" fmla="val 50000"/>
            </a:avLst>
          </a:prstGeom>
          <a:solidFill>
            <a:srgbClr val="FFFF00"/>
          </a:solidFill>
          <a:ln w="9525" algn="ctr">
            <a:solidFill>
              <a:schemeClr val="tx1"/>
            </a:solidFill>
            <a:round/>
            <a:headEnd/>
            <a:tailEnd/>
          </a:ln>
        </p:spPr>
        <p:txBody>
          <a:bodyPr/>
          <a:lstStyle/>
          <a:p>
            <a:r>
              <a:rPr lang="vi-VN" sz="2000" b="1" i="0"/>
              <a:t>650</a:t>
            </a:r>
          </a:p>
        </p:txBody>
      </p:sp>
      <p:sp>
        <p:nvSpPr>
          <p:cNvPr id="16417" name="Rounded Rectangle 15"/>
          <p:cNvSpPr>
            <a:spLocks noChangeArrowheads="1"/>
          </p:cNvSpPr>
          <p:nvPr/>
        </p:nvSpPr>
        <p:spPr bwMode="auto">
          <a:xfrm>
            <a:off x="1524000" y="5807705"/>
            <a:ext cx="838200" cy="609600"/>
          </a:xfrm>
          <a:prstGeom prst="roundRect">
            <a:avLst>
              <a:gd name="adj" fmla="val 16667"/>
            </a:avLst>
          </a:prstGeom>
          <a:solidFill>
            <a:srgbClr val="FF99FF"/>
          </a:solidFill>
          <a:ln w="9525" algn="ctr">
            <a:solidFill>
              <a:schemeClr val="tx1"/>
            </a:solidFill>
            <a:round/>
            <a:headEnd/>
            <a:tailEnd/>
          </a:ln>
        </p:spPr>
        <p:txBody>
          <a:bodyPr/>
          <a:lstStyle/>
          <a:p>
            <a:r>
              <a:rPr lang="vi-VN" sz="2000" b="1" i="0"/>
              <a:t>1486</a:t>
            </a:r>
          </a:p>
        </p:txBody>
      </p:sp>
      <p:sp>
        <p:nvSpPr>
          <p:cNvPr id="16418" name="Rounded Rectangle 17"/>
          <p:cNvSpPr>
            <a:spLocks noChangeArrowheads="1"/>
          </p:cNvSpPr>
          <p:nvPr/>
        </p:nvSpPr>
        <p:spPr bwMode="auto">
          <a:xfrm>
            <a:off x="3048000" y="5807705"/>
            <a:ext cx="838200" cy="609600"/>
          </a:xfrm>
          <a:prstGeom prst="roundRect">
            <a:avLst>
              <a:gd name="adj" fmla="val 16667"/>
            </a:avLst>
          </a:prstGeom>
          <a:solidFill>
            <a:srgbClr val="FF99FF"/>
          </a:solidFill>
          <a:ln w="9525" algn="ctr">
            <a:solidFill>
              <a:schemeClr val="tx1"/>
            </a:solidFill>
            <a:round/>
            <a:headEnd/>
            <a:tailEnd/>
          </a:ln>
        </p:spPr>
        <p:txBody>
          <a:bodyPr/>
          <a:lstStyle/>
          <a:p>
            <a:r>
              <a:rPr lang="vi-VN" sz="2000" b="1" i="0"/>
              <a:t>8274</a:t>
            </a:r>
          </a:p>
        </p:txBody>
      </p:sp>
      <p:sp>
        <p:nvSpPr>
          <p:cNvPr id="19" name="5-Point Star 18"/>
          <p:cNvSpPr/>
          <p:nvPr/>
        </p:nvSpPr>
        <p:spPr bwMode="auto">
          <a:xfrm>
            <a:off x="685800" y="4817105"/>
            <a:ext cx="1219200" cy="914400"/>
          </a:xfrm>
          <a:prstGeom prst="star5">
            <a:avLst>
              <a:gd name="adj" fmla="val 19098"/>
              <a:gd name="hf" fmla="val 105146"/>
              <a:gd name="vf" fmla="val 110557"/>
            </a:avLst>
          </a:prstGeom>
          <a:solidFill>
            <a:srgbClr val="00B0F0"/>
          </a:solidFill>
          <a:ln w="9525" cap="flat" cmpd="sng" algn="ctr">
            <a:solidFill>
              <a:schemeClr val="tx1"/>
            </a:solidFill>
            <a:prstDash val="solid"/>
            <a:round/>
            <a:headEnd type="none" w="med" len="med"/>
            <a:tailEnd type="none" w="med" len="med"/>
          </a:ln>
          <a:effectLst/>
        </p:spPr>
        <p:txBody>
          <a:bodyPr/>
          <a:lstStyle/>
          <a:p>
            <a:pPr>
              <a:defRPr/>
            </a:pPr>
            <a:r>
              <a:rPr lang="vi-VN" sz="2000" b="1" i="0" dirty="0"/>
              <a:t>20</a:t>
            </a:r>
          </a:p>
        </p:txBody>
      </p:sp>
      <p:sp>
        <p:nvSpPr>
          <p:cNvPr id="20" name="5-Point Star 19"/>
          <p:cNvSpPr/>
          <p:nvPr/>
        </p:nvSpPr>
        <p:spPr bwMode="auto">
          <a:xfrm>
            <a:off x="1828800" y="4817105"/>
            <a:ext cx="1295400" cy="914400"/>
          </a:xfrm>
          <a:prstGeom prst="star5">
            <a:avLst>
              <a:gd name="adj" fmla="val 19098"/>
              <a:gd name="hf" fmla="val 105146"/>
              <a:gd name="vf" fmla="val 110557"/>
            </a:avLst>
          </a:prstGeom>
          <a:solidFill>
            <a:srgbClr val="00B0F0"/>
          </a:solidFill>
          <a:ln w="9525" cap="flat" cmpd="sng" algn="ctr">
            <a:solidFill>
              <a:schemeClr val="tx1"/>
            </a:solidFill>
            <a:prstDash val="solid"/>
            <a:round/>
            <a:headEnd type="none" w="med" len="med"/>
            <a:tailEnd type="none" w="med" len="med"/>
          </a:ln>
          <a:effectLst/>
        </p:spPr>
        <p:txBody>
          <a:bodyPr/>
          <a:lstStyle/>
          <a:p>
            <a:pPr>
              <a:defRPr/>
            </a:pPr>
            <a:r>
              <a:rPr lang="vi-VN" sz="2000" b="1" i="0" dirty="0"/>
              <a:t>40</a:t>
            </a:r>
          </a:p>
        </p:txBody>
      </p:sp>
      <p:sp>
        <p:nvSpPr>
          <p:cNvPr id="21" name="5-Point Star 20"/>
          <p:cNvSpPr/>
          <p:nvPr/>
        </p:nvSpPr>
        <p:spPr bwMode="auto">
          <a:xfrm>
            <a:off x="3048000" y="4817105"/>
            <a:ext cx="1219200" cy="914400"/>
          </a:xfrm>
          <a:prstGeom prst="star5">
            <a:avLst>
              <a:gd name="adj" fmla="val 19098"/>
              <a:gd name="hf" fmla="val 105146"/>
              <a:gd name="vf" fmla="val 110557"/>
            </a:avLst>
          </a:prstGeom>
          <a:solidFill>
            <a:srgbClr val="00B0F0"/>
          </a:solidFill>
          <a:ln w="9525" cap="flat" cmpd="sng" algn="ctr">
            <a:solidFill>
              <a:schemeClr val="tx1"/>
            </a:solidFill>
            <a:prstDash val="solid"/>
            <a:round/>
            <a:headEnd type="none" w="med" len="med"/>
            <a:tailEnd type="none" w="med" len="med"/>
          </a:ln>
          <a:effectLst/>
        </p:spPr>
        <p:txBody>
          <a:bodyPr/>
          <a:lstStyle/>
          <a:p>
            <a:pPr>
              <a:defRPr/>
            </a:pPr>
            <a:r>
              <a:rPr lang="vi-VN" sz="2000" b="1" i="0" dirty="0"/>
              <a:t>60</a:t>
            </a:r>
          </a:p>
        </p:txBody>
      </p:sp>
      <p:sp>
        <p:nvSpPr>
          <p:cNvPr id="22" name="5-Point Star 21"/>
          <p:cNvSpPr/>
          <p:nvPr/>
        </p:nvSpPr>
        <p:spPr bwMode="auto">
          <a:xfrm>
            <a:off x="4114800" y="4817105"/>
            <a:ext cx="1219200" cy="914400"/>
          </a:xfrm>
          <a:prstGeom prst="star5">
            <a:avLst>
              <a:gd name="adj" fmla="val 19098"/>
              <a:gd name="hf" fmla="val 105146"/>
              <a:gd name="vf" fmla="val 110557"/>
            </a:avLst>
          </a:prstGeom>
          <a:solidFill>
            <a:srgbClr val="00B0F0"/>
          </a:solidFill>
          <a:ln w="9525" cap="flat" cmpd="sng" algn="ctr">
            <a:solidFill>
              <a:schemeClr val="tx1"/>
            </a:solidFill>
            <a:prstDash val="solid"/>
            <a:round/>
            <a:headEnd type="none" w="med" len="med"/>
            <a:tailEnd type="none" w="med" len="med"/>
          </a:ln>
          <a:effectLst/>
        </p:spPr>
        <p:txBody>
          <a:bodyPr/>
          <a:lstStyle/>
          <a:p>
            <a:pPr>
              <a:defRPr/>
            </a:pPr>
            <a:r>
              <a:rPr lang="vi-VN" sz="2000" b="1" i="0" dirty="0"/>
              <a:t>80</a:t>
            </a:r>
          </a:p>
        </p:txBody>
      </p:sp>
      <p:sp>
        <p:nvSpPr>
          <p:cNvPr id="23" name="Heart 22"/>
          <p:cNvSpPr/>
          <p:nvPr/>
        </p:nvSpPr>
        <p:spPr bwMode="auto">
          <a:xfrm>
            <a:off x="3505200" y="2988305"/>
            <a:ext cx="838200" cy="838200"/>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r>
              <a:rPr lang="vi-VN" sz="2400" b="1" i="0" dirty="0"/>
              <a:t>50</a:t>
            </a:r>
          </a:p>
        </p:txBody>
      </p:sp>
      <p:pic>
        <p:nvPicPr>
          <p:cNvPr id="16424" name="Picture 4"/>
          <p:cNvPicPr>
            <a:picLocks noChangeAspect="1" noChangeArrowheads="1"/>
          </p:cNvPicPr>
          <p:nvPr/>
        </p:nvPicPr>
        <p:blipFill>
          <a:blip r:embed="rId2"/>
          <a:srcRect/>
          <a:stretch>
            <a:fillRect/>
          </a:stretch>
        </p:blipFill>
        <p:spPr bwMode="auto">
          <a:xfrm>
            <a:off x="685800" y="143505"/>
            <a:ext cx="1676400" cy="1168400"/>
          </a:xfrm>
          <a:prstGeom prst="rect">
            <a:avLst/>
          </a:prstGeom>
          <a:noFill/>
          <a:ln w="9525">
            <a:noFill/>
            <a:miter lim="800000"/>
            <a:headEnd/>
            <a:tailEnd/>
          </a:ln>
        </p:spPr>
      </p:pic>
      <p:grpSp>
        <p:nvGrpSpPr>
          <p:cNvPr id="59" name="Group 17"/>
          <p:cNvGrpSpPr>
            <a:grpSpLocks/>
          </p:cNvGrpSpPr>
          <p:nvPr/>
        </p:nvGrpSpPr>
        <p:grpSpPr bwMode="auto">
          <a:xfrm>
            <a:off x="6500826" y="2834314"/>
            <a:ext cx="1143008" cy="1071578"/>
            <a:chOff x="533400" y="304800"/>
            <a:chExt cx="1371600" cy="1524000"/>
          </a:xfrm>
        </p:grpSpPr>
        <p:grpSp>
          <p:nvGrpSpPr>
            <p:cNvPr id="66" name="Group 65"/>
            <p:cNvGrpSpPr>
              <a:grpSpLocks/>
            </p:cNvGrpSpPr>
            <p:nvPr/>
          </p:nvGrpSpPr>
          <p:grpSpPr bwMode="auto">
            <a:xfrm>
              <a:off x="533400" y="304800"/>
              <a:ext cx="1371600" cy="1524000"/>
              <a:chOff x="6975" y="903"/>
              <a:chExt cx="4457" cy="5557"/>
            </a:xfrm>
          </p:grpSpPr>
          <p:sp>
            <p:nvSpPr>
              <p:cNvPr id="68" name="Freeform 3"/>
              <p:cNvSpPr>
                <a:spLocks/>
              </p:cNvSpPr>
              <p:nvPr/>
            </p:nvSpPr>
            <p:spPr bwMode="auto">
              <a:xfrm>
                <a:off x="6975" y="903"/>
                <a:ext cx="4457" cy="5557"/>
              </a:xfrm>
              <a:custGeom>
                <a:avLst/>
                <a:gdLst>
                  <a:gd name="T0" fmla="*/ 2415 w 4457"/>
                  <a:gd name="T1" fmla="*/ 177 h 5557"/>
                  <a:gd name="T2" fmla="*/ 2190 w 4457"/>
                  <a:gd name="T3" fmla="*/ 657 h 5557"/>
                  <a:gd name="T4" fmla="*/ 2040 w 4457"/>
                  <a:gd name="T5" fmla="*/ 642 h 5557"/>
                  <a:gd name="T6" fmla="*/ 1860 w 4457"/>
                  <a:gd name="T7" fmla="*/ 627 h 5557"/>
                  <a:gd name="T8" fmla="*/ 1455 w 4457"/>
                  <a:gd name="T9" fmla="*/ 702 h 5557"/>
                  <a:gd name="T10" fmla="*/ 765 w 4457"/>
                  <a:gd name="T11" fmla="*/ 867 h 5557"/>
                  <a:gd name="T12" fmla="*/ 315 w 4457"/>
                  <a:gd name="T13" fmla="*/ 1317 h 5557"/>
                  <a:gd name="T14" fmla="*/ 45 w 4457"/>
                  <a:gd name="T15" fmla="*/ 2052 h 5557"/>
                  <a:gd name="T16" fmla="*/ 60 w 4457"/>
                  <a:gd name="T17" fmla="*/ 2712 h 5557"/>
                  <a:gd name="T18" fmla="*/ 405 w 4457"/>
                  <a:gd name="T19" fmla="*/ 3537 h 5557"/>
                  <a:gd name="T20" fmla="*/ 1305 w 4457"/>
                  <a:gd name="T21" fmla="*/ 4677 h 5557"/>
                  <a:gd name="T22" fmla="*/ 1725 w 4457"/>
                  <a:gd name="T23" fmla="*/ 5352 h 5557"/>
                  <a:gd name="T24" fmla="*/ 2250 w 4457"/>
                  <a:gd name="T25" fmla="*/ 5532 h 5557"/>
                  <a:gd name="T26" fmla="*/ 2790 w 4457"/>
                  <a:gd name="T27" fmla="*/ 5502 h 5557"/>
                  <a:gd name="T28" fmla="*/ 3120 w 4457"/>
                  <a:gd name="T29" fmla="*/ 5262 h 5557"/>
                  <a:gd name="T30" fmla="*/ 3540 w 4457"/>
                  <a:gd name="T31" fmla="*/ 4467 h 5557"/>
                  <a:gd name="T32" fmla="*/ 3990 w 4457"/>
                  <a:gd name="T33" fmla="*/ 3582 h 5557"/>
                  <a:gd name="T34" fmla="*/ 4305 w 4457"/>
                  <a:gd name="T35" fmla="*/ 2802 h 5557"/>
                  <a:gd name="T36" fmla="*/ 4425 w 4457"/>
                  <a:gd name="T37" fmla="*/ 1842 h 5557"/>
                  <a:gd name="T38" fmla="*/ 4110 w 4457"/>
                  <a:gd name="T39" fmla="*/ 1227 h 5557"/>
                  <a:gd name="T40" fmla="*/ 3570 w 4457"/>
                  <a:gd name="T41" fmla="*/ 762 h 5557"/>
                  <a:gd name="T42" fmla="*/ 3105 w 4457"/>
                  <a:gd name="T43" fmla="*/ 627 h 5557"/>
                  <a:gd name="T44" fmla="*/ 2835 w 4457"/>
                  <a:gd name="T45" fmla="*/ 567 h 5557"/>
                  <a:gd name="T46" fmla="*/ 2520 w 4457"/>
                  <a:gd name="T47" fmla="*/ 702 h 5557"/>
                  <a:gd name="T48" fmla="*/ 2700 w 4457"/>
                  <a:gd name="T49" fmla="*/ 87 h 5557"/>
                  <a:gd name="T50" fmla="*/ 2415 w 4457"/>
                  <a:gd name="T51" fmla="*/ 177 h 55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57"/>
                  <a:gd name="T79" fmla="*/ 0 h 5557"/>
                  <a:gd name="T80" fmla="*/ 4457 w 4457"/>
                  <a:gd name="T81" fmla="*/ 5557 h 55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57" h="5557">
                    <a:moveTo>
                      <a:pt x="2415" y="177"/>
                    </a:moveTo>
                    <a:cubicBezTo>
                      <a:pt x="2330" y="272"/>
                      <a:pt x="2252" y="580"/>
                      <a:pt x="2190" y="657"/>
                    </a:cubicBezTo>
                    <a:cubicBezTo>
                      <a:pt x="2128" y="734"/>
                      <a:pt x="2095" y="647"/>
                      <a:pt x="2040" y="642"/>
                    </a:cubicBezTo>
                    <a:cubicBezTo>
                      <a:pt x="1985" y="637"/>
                      <a:pt x="1957" y="617"/>
                      <a:pt x="1860" y="627"/>
                    </a:cubicBezTo>
                    <a:cubicBezTo>
                      <a:pt x="1763" y="637"/>
                      <a:pt x="1637" y="662"/>
                      <a:pt x="1455" y="702"/>
                    </a:cubicBezTo>
                    <a:cubicBezTo>
                      <a:pt x="1273" y="742"/>
                      <a:pt x="955" y="765"/>
                      <a:pt x="765" y="867"/>
                    </a:cubicBezTo>
                    <a:cubicBezTo>
                      <a:pt x="575" y="969"/>
                      <a:pt x="435" y="1119"/>
                      <a:pt x="315" y="1317"/>
                    </a:cubicBezTo>
                    <a:cubicBezTo>
                      <a:pt x="195" y="1515"/>
                      <a:pt x="87" y="1820"/>
                      <a:pt x="45" y="2052"/>
                    </a:cubicBezTo>
                    <a:cubicBezTo>
                      <a:pt x="3" y="2284"/>
                      <a:pt x="0" y="2465"/>
                      <a:pt x="60" y="2712"/>
                    </a:cubicBezTo>
                    <a:cubicBezTo>
                      <a:pt x="120" y="2959"/>
                      <a:pt x="197" y="3209"/>
                      <a:pt x="405" y="3537"/>
                    </a:cubicBezTo>
                    <a:cubicBezTo>
                      <a:pt x="613" y="3865"/>
                      <a:pt x="1085" y="4374"/>
                      <a:pt x="1305" y="4677"/>
                    </a:cubicBezTo>
                    <a:cubicBezTo>
                      <a:pt x="1525" y="4980"/>
                      <a:pt x="1568" y="5210"/>
                      <a:pt x="1725" y="5352"/>
                    </a:cubicBezTo>
                    <a:cubicBezTo>
                      <a:pt x="1882" y="5494"/>
                      <a:pt x="2073" y="5507"/>
                      <a:pt x="2250" y="5532"/>
                    </a:cubicBezTo>
                    <a:cubicBezTo>
                      <a:pt x="2427" y="5557"/>
                      <a:pt x="2645" y="5547"/>
                      <a:pt x="2790" y="5502"/>
                    </a:cubicBezTo>
                    <a:cubicBezTo>
                      <a:pt x="2935" y="5457"/>
                      <a:pt x="2995" y="5434"/>
                      <a:pt x="3120" y="5262"/>
                    </a:cubicBezTo>
                    <a:cubicBezTo>
                      <a:pt x="3245" y="5090"/>
                      <a:pt x="3395" y="4747"/>
                      <a:pt x="3540" y="4467"/>
                    </a:cubicBezTo>
                    <a:cubicBezTo>
                      <a:pt x="3685" y="4187"/>
                      <a:pt x="3863" y="3859"/>
                      <a:pt x="3990" y="3582"/>
                    </a:cubicBezTo>
                    <a:cubicBezTo>
                      <a:pt x="4117" y="3305"/>
                      <a:pt x="4233" y="3092"/>
                      <a:pt x="4305" y="2802"/>
                    </a:cubicBezTo>
                    <a:cubicBezTo>
                      <a:pt x="4377" y="2512"/>
                      <a:pt x="4457" y="2104"/>
                      <a:pt x="4425" y="1842"/>
                    </a:cubicBezTo>
                    <a:cubicBezTo>
                      <a:pt x="4393" y="1580"/>
                      <a:pt x="4253" y="1407"/>
                      <a:pt x="4110" y="1227"/>
                    </a:cubicBezTo>
                    <a:cubicBezTo>
                      <a:pt x="3967" y="1047"/>
                      <a:pt x="3737" y="862"/>
                      <a:pt x="3570" y="762"/>
                    </a:cubicBezTo>
                    <a:cubicBezTo>
                      <a:pt x="3403" y="662"/>
                      <a:pt x="3227" y="659"/>
                      <a:pt x="3105" y="627"/>
                    </a:cubicBezTo>
                    <a:cubicBezTo>
                      <a:pt x="2983" y="595"/>
                      <a:pt x="2933" y="555"/>
                      <a:pt x="2835" y="567"/>
                    </a:cubicBezTo>
                    <a:cubicBezTo>
                      <a:pt x="2737" y="579"/>
                      <a:pt x="2543" y="782"/>
                      <a:pt x="2520" y="702"/>
                    </a:cubicBezTo>
                    <a:cubicBezTo>
                      <a:pt x="2497" y="622"/>
                      <a:pt x="2722" y="174"/>
                      <a:pt x="2700" y="87"/>
                    </a:cubicBezTo>
                    <a:cubicBezTo>
                      <a:pt x="2678" y="0"/>
                      <a:pt x="2500" y="82"/>
                      <a:pt x="2415" y="177"/>
                    </a:cubicBezTo>
                    <a:close/>
                  </a:path>
                </a:pathLst>
              </a:custGeom>
              <a:solidFill>
                <a:srgbClr val="FFFFFF"/>
              </a:solidFill>
              <a:ln w="57150">
                <a:solidFill>
                  <a:srgbClr val="000000"/>
                </a:solidFill>
                <a:round/>
                <a:headEnd/>
                <a:tailEnd/>
              </a:ln>
            </p:spPr>
            <p:txBody>
              <a:bodyPr/>
              <a:lstStyle/>
              <a:p>
                <a:endParaRPr lang="vi-VN"/>
              </a:p>
            </p:txBody>
          </p:sp>
          <p:sp>
            <p:nvSpPr>
              <p:cNvPr id="69" name="Freeform 4"/>
              <p:cNvSpPr>
                <a:spLocks/>
              </p:cNvSpPr>
              <p:nvPr/>
            </p:nvSpPr>
            <p:spPr bwMode="auto">
              <a:xfrm>
                <a:off x="7585" y="1680"/>
                <a:ext cx="3695" cy="1448"/>
              </a:xfrm>
              <a:custGeom>
                <a:avLst/>
                <a:gdLst>
                  <a:gd name="T0" fmla="*/ 410 w 3695"/>
                  <a:gd name="T1" fmla="*/ 0 h 1448"/>
                  <a:gd name="T2" fmla="*/ 185 w 3695"/>
                  <a:gd name="T3" fmla="*/ 285 h 1448"/>
                  <a:gd name="T4" fmla="*/ 80 w 3695"/>
                  <a:gd name="T5" fmla="*/ 570 h 1448"/>
                  <a:gd name="T6" fmla="*/ 20 w 3695"/>
                  <a:gd name="T7" fmla="*/ 903 h 1448"/>
                  <a:gd name="T8" fmla="*/ 200 w 3695"/>
                  <a:gd name="T9" fmla="*/ 690 h 1448"/>
                  <a:gd name="T10" fmla="*/ 545 w 3695"/>
                  <a:gd name="T11" fmla="*/ 540 h 1448"/>
                  <a:gd name="T12" fmla="*/ 1025 w 3695"/>
                  <a:gd name="T13" fmla="*/ 330 h 1448"/>
                  <a:gd name="T14" fmla="*/ 785 w 3695"/>
                  <a:gd name="T15" fmla="*/ 795 h 1448"/>
                  <a:gd name="T16" fmla="*/ 755 w 3695"/>
                  <a:gd name="T17" fmla="*/ 1140 h 1448"/>
                  <a:gd name="T18" fmla="*/ 1265 w 3695"/>
                  <a:gd name="T19" fmla="*/ 735 h 1448"/>
                  <a:gd name="T20" fmla="*/ 1310 w 3695"/>
                  <a:gd name="T21" fmla="*/ 903 h 1448"/>
                  <a:gd name="T22" fmla="*/ 1460 w 3695"/>
                  <a:gd name="T23" fmla="*/ 1185 h 1448"/>
                  <a:gd name="T24" fmla="*/ 1565 w 3695"/>
                  <a:gd name="T25" fmla="*/ 1335 h 1448"/>
                  <a:gd name="T26" fmla="*/ 1745 w 3695"/>
                  <a:gd name="T27" fmla="*/ 903 h 1448"/>
                  <a:gd name="T28" fmla="*/ 2045 w 3695"/>
                  <a:gd name="T29" fmla="*/ 510 h 1448"/>
                  <a:gd name="T30" fmla="*/ 2180 w 3695"/>
                  <a:gd name="T31" fmla="*/ 810 h 1448"/>
                  <a:gd name="T32" fmla="*/ 2405 w 3695"/>
                  <a:gd name="T33" fmla="*/ 1245 h 1448"/>
                  <a:gd name="T34" fmla="*/ 2600 w 3695"/>
                  <a:gd name="T35" fmla="*/ 1365 h 1448"/>
                  <a:gd name="T36" fmla="*/ 2645 w 3695"/>
                  <a:gd name="T37" fmla="*/ 750 h 1448"/>
                  <a:gd name="T38" fmla="*/ 2555 w 3695"/>
                  <a:gd name="T39" fmla="*/ 315 h 1448"/>
                  <a:gd name="T40" fmla="*/ 3005 w 3695"/>
                  <a:gd name="T41" fmla="*/ 405 h 1448"/>
                  <a:gd name="T42" fmla="*/ 3395 w 3695"/>
                  <a:gd name="T43" fmla="*/ 510 h 1448"/>
                  <a:gd name="T44" fmla="*/ 3695 w 3695"/>
                  <a:gd name="T45" fmla="*/ 705 h 14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95"/>
                  <a:gd name="T70" fmla="*/ 0 h 1448"/>
                  <a:gd name="T71" fmla="*/ 3695 w 3695"/>
                  <a:gd name="T72" fmla="*/ 1448 h 14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95" h="1448">
                    <a:moveTo>
                      <a:pt x="410" y="0"/>
                    </a:moveTo>
                    <a:cubicBezTo>
                      <a:pt x="325" y="95"/>
                      <a:pt x="240" y="190"/>
                      <a:pt x="185" y="285"/>
                    </a:cubicBezTo>
                    <a:cubicBezTo>
                      <a:pt x="130" y="380"/>
                      <a:pt x="107" y="467"/>
                      <a:pt x="80" y="570"/>
                    </a:cubicBezTo>
                    <a:cubicBezTo>
                      <a:pt x="53" y="673"/>
                      <a:pt x="0" y="883"/>
                      <a:pt x="20" y="903"/>
                    </a:cubicBezTo>
                    <a:cubicBezTo>
                      <a:pt x="40" y="923"/>
                      <a:pt x="113" y="750"/>
                      <a:pt x="200" y="690"/>
                    </a:cubicBezTo>
                    <a:cubicBezTo>
                      <a:pt x="287" y="630"/>
                      <a:pt x="407" y="600"/>
                      <a:pt x="545" y="540"/>
                    </a:cubicBezTo>
                    <a:cubicBezTo>
                      <a:pt x="683" y="480"/>
                      <a:pt x="985" y="288"/>
                      <a:pt x="1025" y="330"/>
                    </a:cubicBezTo>
                    <a:cubicBezTo>
                      <a:pt x="1065" y="372"/>
                      <a:pt x="830" y="660"/>
                      <a:pt x="785" y="795"/>
                    </a:cubicBezTo>
                    <a:cubicBezTo>
                      <a:pt x="740" y="930"/>
                      <a:pt x="675" y="1150"/>
                      <a:pt x="755" y="1140"/>
                    </a:cubicBezTo>
                    <a:cubicBezTo>
                      <a:pt x="835" y="1130"/>
                      <a:pt x="1173" y="774"/>
                      <a:pt x="1265" y="735"/>
                    </a:cubicBezTo>
                    <a:cubicBezTo>
                      <a:pt x="1357" y="696"/>
                      <a:pt x="1277" y="828"/>
                      <a:pt x="1310" y="903"/>
                    </a:cubicBezTo>
                    <a:cubicBezTo>
                      <a:pt x="1343" y="978"/>
                      <a:pt x="1418" y="1113"/>
                      <a:pt x="1460" y="1185"/>
                    </a:cubicBezTo>
                    <a:cubicBezTo>
                      <a:pt x="1502" y="1257"/>
                      <a:pt x="1517" y="1382"/>
                      <a:pt x="1565" y="1335"/>
                    </a:cubicBezTo>
                    <a:cubicBezTo>
                      <a:pt x="1613" y="1288"/>
                      <a:pt x="1665" y="1040"/>
                      <a:pt x="1745" y="903"/>
                    </a:cubicBezTo>
                    <a:cubicBezTo>
                      <a:pt x="1825" y="766"/>
                      <a:pt x="1973" y="525"/>
                      <a:pt x="2045" y="510"/>
                    </a:cubicBezTo>
                    <a:cubicBezTo>
                      <a:pt x="2117" y="495"/>
                      <a:pt x="2120" y="688"/>
                      <a:pt x="2180" y="810"/>
                    </a:cubicBezTo>
                    <a:cubicBezTo>
                      <a:pt x="2240" y="932"/>
                      <a:pt x="2335" y="1153"/>
                      <a:pt x="2405" y="1245"/>
                    </a:cubicBezTo>
                    <a:cubicBezTo>
                      <a:pt x="2475" y="1337"/>
                      <a:pt x="2560" y="1448"/>
                      <a:pt x="2600" y="1365"/>
                    </a:cubicBezTo>
                    <a:cubicBezTo>
                      <a:pt x="2640" y="1282"/>
                      <a:pt x="2652" y="925"/>
                      <a:pt x="2645" y="750"/>
                    </a:cubicBezTo>
                    <a:cubicBezTo>
                      <a:pt x="2638" y="575"/>
                      <a:pt x="2495" y="372"/>
                      <a:pt x="2555" y="315"/>
                    </a:cubicBezTo>
                    <a:cubicBezTo>
                      <a:pt x="2615" y="258"/>
                      <a:pt x="2865" y="372"/>
                      <a:pt x="3005" y="405"/>
                    </a:cubicBezTo>
                    <a:cubicBezTo>
                      <a:pt x="3145" y="438"/>
                      <a:pt x="3280" y="460"/>
                      <a:pt x="3395" y="510"/>
                    </a:cubicBezTo>
                    <a:cubicBezTo>
                      <a:pt x="3510" y="560"/>
                      <a:pt x="3645" y="672"/>
                      <a:pt x="3695" y="705"/>
                    </a:cubicBezTo>
                  </a:path>
                </a:pathLst>
              </a:custGeom>
              <a:noFill/>
              <a:ln w="57150">
                <a:solidFill>
                  <a:srgbClr val="000000"/>
                </a:solidFill>
                <a:round/>
                <a:headEnd/>
                <a:tailEnd/>
              </a:ln>
            </p:spPr>
            <p:txBody>
              <a:bodyPr/>
              <a:lstStyle/>
              <a:p>
                <a:endParaRPr lang="vi-VN"/>
              </a:p>
            </p:txBody>
          </p:sp>
        </p:grpSp>
        <p:sp>
          <p:nvSpPr>
            <p:cNvPr id="67" name="Text Box 5"/>
            <p:cNvSpPr txBox="1">
              <a:spLocks noChangeArrowheads="1"/>
            </p:cNvSpPr>
            <p:nvPr/>
          </p:nvSpPr>
          <p:spPr bwMode="auto">
            <a:xfrm>
              <a:off x="933450" y="914400"/>
              <a:ext cx="610362" cy="670560"/>
            </a:xfrm>
            <a:prstGeom prst="rect">
              <a:avLst/>
            </a:prstGeom>
            <a:solidFill>
              <a:srgbClr val="FFFFFF"/>
            </a:solidFill>
            <a:ln w="9525">
              <a:solidFill>
                <a:srgbClr val="FFFFFF"/>
              </a:solidFill>
              <a:miter lim="800000"/>
              <a:headEnd/>
              <a:tailEnd/>
            </a:ln>
          </p:spPr>
          <p:txBody>
            <a:bodyPr/>
            <a:lstStyle/>
            <a:p>
              <a:pPr algn="ctr">
                <a:spcAft>
                  <a:spcPts val="1000"/>
                </a:spcAft>
              </a:pPr>
              <a:r>
                <a:rPr lang="vi-VN" sz="2000" b="1" i="0" dirty="0"/>
                <a:t>40</a:t>
              </a:r>
              <a:endParaRPr lang="vi-VN" sz="2000" dirty="0"/>
            </a:p>
          </p:txBody>
        </p:sp>
      </p:grpSp>
      <p:grpSp>
        <p:nvGrpSpPr>
          <p:cNvPr id="70" name="Group 17"/>
          <p:cNvGrpSpPr/>
          <p:nvPr/>
        </p:nvGrpSpPr>
        <p:grpSpPr>
          <a:xfrm>
            <a:off x="5715008" y="1905620"/>
            <a:ext cx="1071570" cy="1071570"/>
            <a:chOff x="533400" y="304800"/>
            <a:chExt cx="1371600" cy="1524000"/>
          </a:xfrm>
          <a:solidFill>
            <a:schemeClr val="bg1"/>
          </a:solidFill>
        </p:grpSpPr>
        <p:grpSp>
          <p:nvGrpSpPr>
            <p:cNvPr id="71" name="Group 70"/>
            <p:cNvGrpSpPr>
              <a:grpSpLocks/>
            </p:cNvGrpSpPr>
            <p:nvPr/>
          </p:nvGrpSpPr>
          <p:grpSpPr bwMode="auto">
            <a:xfrm>
              <a:off x="533400" y="304800"/>
              <a:ext cx="1371600" cy="1524000"/>
              <a:chOff x="6975" y="903"/>
              <a:chExt cx="4457" cy="5557"/>
            </a:xfrm>
            <a:grpFill/>
          </p:grpSpPr>
          <p:sp>
            <p:nvSpPr>
              <p:cNvPr id="73" name="Freeform 3"/>
              <p:cNvSpPr>
                <a:spLocks/>
              </p:cNvSpPr>
              <p:nvPr/>
            </p:nvSpPr>
            <p:spPr bwMode="auto">
              <a:xfrm>
                <a:off x="6975" y="903"/>
                <a:ext cx="4457" cy="5557"/>
              </a:xfrm>
              <a:custGeom>
                <a:avLst/>
                <a:gdLst/>
                <a:ahLst/>
                <a:cxnLst>
                  <a:cxn ang="0">
                    <a:pos x="2415" y="177"/>
                  </a:cxn>
                  <a:cxn ang="0">
                    <a:pos x="2190" y="657"/>
                  </a:cxn>
                  <a:cxn ang="0">
                    <a:pos x="2040" y="642"/>
                  </a:cxn>
                  <a:cxn ang="0">
                    <a:pos x="1860" y="627"/>
                  </a:cxn>
                  <a:cxn ang="0">
                    <a:pos x="1455" y="702"/>
                  </a:cxn>
                  <a:cxn ang="0">
                    <a:pos x="765" y="867"/>
                  </a:cxn>
                  <a:cxn ang="0">
                    <a:pos x="315" y="1317"/>
                  </a:cxn>
                  <a:cxn ang="0">
                    <a:pos x="45" y="2052"/>
                  </a:cxn>
                  <a:cxn ang="0">
                    <a:pos x="60" y="2712"/>
                  </a:cxn>
                  <a:cxn ang="0">
                    <a:pos x="405" y="3537"/>
                  </a:cxn>
                  <a:cxn ang="0">
                    <a:pos x="1305" y="4677"/>
                  </a:cxn>
                  <a:cxn ang="0">
                    <a:pos x="1725" y="5352"/>
                  </a:cxn>
                  <a:cxn ang="0">
                    <a:pos x="2250" y="5532"/>
                  </a:cxn>
                  <a:cxn ang="0">
                    <a:pos x="2790" y="5502"/>
                  </a:cxn>
                  <a:cxn ang="0">
                    <a:pos x="3120" y="5262"/>
                  </a:cxn>
                  <a:cxn ang="0">
                    <a:pos x="3540" y="4467"/>
                  </a:cxn>
                  <a:cxn ang="0">
                    <a:pos x="3990" y="3582"/>
                  </a:cxn>
                  <a:cxn ang="0">
                    <a:pos x="4305" y="2802"/>
                  </a:cxn>
                  <a:cxn ang="0">
                    <a:pos x="4425" y="1842"/>
                  </a:cxn>
                  <a:cxn ang="0">
                    <a:pos x="4110" y="1227"/>
                  </a:cxn>
                  <a:cxn ang="0">
                    <a:pos x="3570" y="762"/>
                  </a:cxn>
                  <a:cxn ang="0">
                    <a:pos x="3105" y="627"/>
                  </a:cxn>
                  <a:cxn ang="0">
                    <a:pos x="2835" y="567"/>
                  </a:cxn>
                  <a:cxn ang="0">
                    <a:pos x="2520" y="702"/>
                  </a:cxn>
                  <a:cxn ang="0">
                    <a:pos x="2700" y="87"/>
                  </a:cxn>
                  <a:cxn ang="0">
                    <a:pos x="2415" y="177"/>
                  </a:cxn>
                </a:cxnLst>
                <a:rect l="0" t="0" r="r" b="b"/>
                <a:pathLst>
                  <a:path w="4457" h="5557">
                    <a:moveTo>
                      <a:pt x="2415" y="177"/>
                    </a:moveTo>
                    <a:cubicBezTo>
                      <a:pt x="2330" y="272"/>
                      <a:pt x="2252" y="580"/>
                      <a:pt x="2190" y="657"/>
                    </a:cubicBezTo>
                    <a:cubicBezTo>
                      <a:pt x="2128" y="734"/>
                      <a:pt x="2095" y="647"/>
                      <a:pt x="2040" y="642"/>
                    </a:cubicBezTo>
                    <a:cubicBezTo>
                      <a:pt x="1985" y="637"/>
                      <a:pt x="1957" y="617"/>
                      <a:pt x="1860" y="627"/>
                    </a:cubicBezTo>
                    <a:cubicBezTo>
                      <a:pt x="1763" y="637"/>
                      <a:pt x="1637" y="662"/>
                      <a:pt x="1455" y="702"/>
                    </a:cubicBezTo>
                    <a:cubicBezTo>
                      <a:pt x="1273" y="742"/>
                      <a:pt x="955" y="765"/>
                      <a:pt x="765" y="867"/>
                    </a:cubicBezTo>
                    <a:cubicBezTo>
                      <a:pt x="575" y="969"/>
                      <a:pt x="435" y="1119"/>
                      <a:pt x="315" y="1317"/>
                    </a:cubicBezTo>
                    <a:cubicBezTo>
                      <a:pt x="195" y="1515"/>
                      <a:pt x="87" y="1820"/>
                      <a:pt x="45" y="2052"/>
                    </a:cubicBezTo>
                    <a:cubicBezTo>
                      <a:pt x="3" y="2284"/>
                      <a:pt x="0" y="2465"/>
                      <a:pt x="60" y="2712"/>
                    </a:cubicBezTo>
                    <a:cubicBezTo>
                      <a:pt x="120" y="2959"/>
                      <a:pt x="197" y="3209"/>
                      <a:pt x="405" y="3537"/>
                    </a:cubicBezTo>
                    <a:cubicBezTo>
                      <a:pt x="613" y="3865"/>
                      <a:pt x="1085" y="4374"/>
                      <a:pt x="1305" y="4677"/>
                    </a:cubicBezTo>
                    <a:cubicBezTo>
                      <a:pt x="1525" y="4980"/>
                      <a:pt x="1568" y="5210"/>
                      <a:pt x="1725" y="5352"/>
                    </a:cubicBezTo>
                    <a:cubicBezTo>
                      <a:pt x="1882" y="5494"/>
                      <a:pt x="2073" y="5507"/>
                      <a:pt x="2250" y="5532"/>
                    </a:cubicBezTo>
                    <a:cubicBezTo>
                      <a:pt x="2427" y="5557"/>
                      <a:pt x="2645" y="5547"/>
                      <a:pt x="2790" y="5502"/>
                    </a:cubicBezTo>
                    <a:cubicBezTo>
                      <a:pt x="2935" y="5457"/>
                      <a:pt x="2995" y="5434"/>
                      <a:pt x="3120" y="5262"/>
                    </a:cubicBezTo>
                    <a:cubicBezTo>
                      <a:pt x="3245" y="5090"/>
                      <a:pt x="3395" y="4747"/>
                      <a:pt x="3540" y="4467"/>
                    </a:cubicBezTo>
                    <a:cubicBezTo>
                      <a:pt x="3685" y="4187"/>
                      <a:pt x="3863" y="3859"/>
                      <a:pt x="3990" y="3582"/>
                    </a:cubicBezTo>
                    <a:cubicBezTo>
                      <a:pt x="4117" y="3305"/>
                      <a:pt x="4233" y="3092"/>
                      <a:pt x="4305" y="2802"/>
                    </a:cubicBezTo>
                    <a:cubicBezTo>
                      <a:pt x="4377" y="2512"/>
                      <a:pt x="4457" y="2104"/>
                      <a:pt x="4425" y="1842"/>
                    </a:cubicBezTo>
                    <a:cubicBezTo>
                      <a:pt x="4393" y="1580"/>
                      <a:pt x="4253" y="1407"/>
                      <a:pt x="4110" y="1227"/>
                    </a:cubicBezTo>
                    <a:cubicBezTo>
                      <a:pt x="3967" y="1047"/>
                      <a:pt x="3737" y="862"/>
                      <a:pt x="3570" y="762"/>
                    </a:cubicBezTo>
                    <a:cubicBezTo>
                      <a:pt x="3403" y="662"/>
                      <a:pt x="3227" y="659"/>
                      <a:pt x="3105" y="627"/>
                    </a:cubicBezTo>
                    <a:cubicBezTo>
                      <a:pt x="2983" y="595"/>
                      <a:pt x="2933" y="555"/>
                      <a:pt x="2835" y="567"/>
                    </a:cubicBezTo>
                    <a:cubicBezTo>
                      <a:pt x="2737" y="579"/>
                      <a:pt x="2543" y="782"/>
                      <a:pt x="2520" y="702"/>
                    </a:cubicBezTo>
                    <a:cubicBezTo>
                      <a:pt x="2497" y="622"/>
                      <a:pt x="2722" y="174"/>
                      <a:pt x="2700" y="87"/>
                    </a:cubicBezTo>
                    <a:cubicBezTo>
                      <a:pt x="2678" y="0"/>
                      <a:pt x="2500" y="82"/>
                      <a:pt x="2415" y="177"/>
                    </a:cubicBezTo>
                    <a:close/>
                  </a:path>
                </a:pathLst>
              </a:custGeom>
              <a:grpFill/>
              <a:ln w="57150" cmpd="sng">
                <a:solidFill>
                  <a:srgbClr val="000000"/>
                </a:solidFill>
                <a:round/>
                <a:headEnd/>
                <a:tailEnd/>
              </a:ln>
            </p:spPr>
            <p:txBody>
              <a:bodyPr/>
              <a:lstStyle/>
              <a:p>
                <a:pPr>
                  <a:defRPr/>
                </a:pPr>
                <a:endParaRPr lang="vi-VN"/>
              </a:p>
            </p:txBody>
          </p:sp>
          <p:sp>
            <p:nvSpPr>
              <p:cNvPr id="74" name="Freeform 4"/>
              <p:cNvSpPr>
                <a:spLocks/>
              </p:cNvSpPr>
              <p:nvPr/>
            </p:nvSpPr>
            <p:spPr bwMode="auto">
              <a:xfrm>
                <a:off x="7585" y="1680"/>
                <a:ext cx="3695" cy="1448"/>
              </a:xfrm>
              <a:custGeom>
                <a:avLst/>
                <a:gdLst/>
                <a:ahLst/>
                <a:cxnLst>
                  <a:cxn ang="0">
                    <a:pos x="410" y="0"/>
                  </a:cxn>
                  <a:cxn ang="0">
                    <a:pos x="185" y="285"/>
                  </a:cxn>
                  <a:cxn ang="0">
                    <a:pos x="80" y="570"/>
                  </a:cxn>
                  <a:cxn ang="0">
                    <a:pos x="20" y="903"/>
                  </a:cxn>
                  <a:cxn ang="0">
                    <a:pos x="200" y="690"/>
                  </a:cxn>
                  <a:cxn ang="0">
                    <a:pos x="545" y="540"/>
                  </a:cxn>
                  <a:cxn ang="0">
                    <a:pos x="1025" y="330"/>
                  </a:cxn>
                  <a:cxn ang="0">
                    <a:pos x="785" y="795"/>
                  </a:cxn>
                  <a:cxn ang="0">
                    <a:pos x="755" y="1140"/>
                  </a:cxn>
                  <a:cxn ang="0">
                    <a:pos x="1265" y="735"/>
                  </a:cxn>
                  <a:cxn ang="0">
                    <a:pos x="1310" y="903"/>
                  </a:cxn>
                  <a:cxn ang="0">
                    <a:pos x="1460" y="1185"/>
                  </a:cxn>
                  <a:cxn ang="0">
                    <a:pos x="1565" y="1335"/>
                  </a:cxn>
                  <a:cxn ang="0">
                    <a:pos x="1745" y="903"/>
                  </a:cxn>
                  <a:cxn ang="0">
                    <a:pos x="2045" y="510"/>
                  </a:cxn>
                  <a:cxn ang="0">
                    <a:pos x="2180" y="810"/>
                  </a:cxn>
                  <a:cxn ang="0">
                    <a:pos x="2405" y="1245"/>
                  </a:cxn>
                  <a:cxn ang="0">
                    <a:pos x="2600" y="1365"/>
                  </a:cxn>
                  <a:cxn ang="0">
                    <a:pos x="2645" y="750"/>
                  </a:cxn>
                  <a:cxn ang="0">
                    <a:pos x="2555" y="315"/>
                  </a:cxn>
                  <a:cxn ang="0">
                    <a:pos x="3005" y="405"/>
                  </a:cxn>
                  <a:cxn ang="0">
                    <a:pos x="3395" y="510"/>
                  </a:cxn>
                  <a:cxn ang="0">
                    <a:pos x="3695" y="705"/>
                  </a:cxn>
                </a:cxnLst>
                <a:rect l="0" t="0" r="r" b="b"/>
                <a:pathLst>
                  <a:path w="3695" h="1448">
                    <a:moveTo>
                      <a:pt x="410" y="0"/>
                    </a:moveTo>
                    <a:cubicBezTo>
                      <a:pt x="325" y="95"/>
                      <a:pt x="240" y="190"/>
                      <a:pt x="185" y="285"/>
                    </a:cubicBezTo>
                    <a:cubicBezTo>
                      <a:pt x="130" y="380"/>
                      <a:pt x="107" y="467"/>
                      <a:pt x="80" y="570"/>
                    </a:cubicBezTo>
                    <a:cubicBezTo>
                      <a:pt x="53" y="673"/>
                      <a:pt x="0" y="883"/>
                      <a:pt x="20" y="903"/>
                    </a:cubicBezTo>
                    <a:cubicBezTo>
                      <a:pt x="40" y="923"/>
                      <a:pt x="113" y="750"/>
                      <a:pt x="200" y="690"/>
                    </a:cubicBezTo>
                    <a:cubicBezTo>
                      <a:pt x="287" y="630"/>
                      <a:pt x="407" y="600"/>
                      <a:pt x="545" y="540"/>
                    </a:cubicBezTo>
                    <a:cubicBezTo>
                      <a:pt x="683" y="480"/>
                      <a:pt x="985" y="288"/>
                      <a:pt x="1025" y="330"/>
                    </a:cubicBezTo>
                    <a:cubicBezTo>
                      <a:pt x="1065" y="372"/>
                      <a:pt x="830" y="660"/>
                      <a:pt x="785" y="795"/>
                    </a:cubicBezTo>
                    <a:cubicBezTo>
                      <a:pt x="740" y="930"/>
                      <a:pt x="675" y="1150"/>
                      <a:pt x="755" y="1140"/>
                    </a:cubicBezTo>
                    <a:cubicBezTo>
                      <a:pt x="835" y="1130"/>
                      <a:pt x="1173" y="774"/>
                      <a:pt x="1265" y="735"/>
                    </a:cubicBezTo>
                    <a:cubicBezTo>
                      <a:pt x="1357" y="696"/>
                      <a:pt x="1277" y="828"/>
                      <a:pt x="1310" y="903"/>
                    </a:cubicBezTo>
                    <a:cubicBezTo>
                      <a:pt x="1343" y="978"/>
                      <a:pt x="1418" y="1113"/>
                      <a:pt x="1460" y="1185"/>
                    </a:cubicBezTo>
                    <a:cubicBezTo>
                      <a:pt x="1502" y="1257"/>
                      <a:pt x="1517" y="1382"/>
                      <a:pt x="1565" y="1335"/>
                    </a:cubicBezTo>
                    <a:cubicBezTo>
                      <a:pt x="1613" y="1288"/>
                      <a:pt x="1665" y="1040"/>
                      <a:pt x="1745" y="903"/>
                    </a:cubicBezTo>
                    <a:cubicBezTo>
                      <a:pt x="1825" y="766"/>
                      <a:pt x="1973" y="525"/>
                      <a:pt x="2045" y="510"/>
                    </a:cubicBezTo>
                    <a:cubicBezTo>
                      <a:pt x="2117" y="495"/>
                      <a:pt x="2120" y="688"/>
                      <a:pt x="2180" y="810"/>
                    </a:cubicBezTo>
                    <a:cubicBezTo>
                      <a:pt x="2240" y="932"/>
                      <a:pt x="2335" y="1153"/>
                      <a:pt x="2405" y="1245"/>
                    </a:cubicBezTo>
                    <a:cubicBezTo>
                      <a:pt x="2475" y="1337"/>
                      <a:pt x="2560" y="1448"/>
                      <a:pt x="2600" y="1365"/>
                    </a:cubicBezTo>
                    <a:cubicBezTo>
                      <a:pt x="2640" y="1282"/>
                      <a:pt x="2652" y="925"/>
                      <a:pt x="2645" y="750"/>
                    </a:cubicBezTo>
                    <a:cubicBezTo>
                      <a:pt x="2638" y="575"/>
                      <a:pt x="2495" y="372"/>
                      <a:pt x="2555" y="315"/>
                    </a:cubicBezTo>
                    <a:cubicBezTo>
                      <a:pt x="2615" y="258"/>
                      <a:pt x="2865" y="372"/>
                      <a:pt x="3005" y="405"/>
                    </a:cubicBezTo>
                    <a:cubicBezTo>
                      <a:pt x="3145" y="438"/>
                      <a:pt x="3280" y="460"/>
                      <a:pt x="3395" y="510"/>
                    </a:cubicBezTo>
                    <a:cubicBezTo>
                      <a:pt x="3510" y="560"/>
                      <a:pt x="3645" y="672"/>
                      <a:pt x="3695" y="705"/>
                    </a:cubicBezTo>
                  </a:path>
                </a:pathLst>
              </a:custGeom>
              <a:grpFill/>
              <a:ln w="57150" cmpd="sng">
                <a:solidFill>
                  <a:srgbClr val="000000"/>
                </a:solidFill>
                <a:round/>
                <a:headEnd/>
                <a:tailEnd/>
              </a:ln>
            </p:spPr>
            <p:txBody>
              <a:bodyPr/>
              <a:lstStyle/>
              <a:p>
                <a:pPr>
                  <a:defRPr/>
                </a:pPr>
                <a:endParaRPr lang="vi-VN"/>
              </a:p>
            </p:txBody>
          </p:sp>
        </p:grpSp>
        <p:sp>
          <p:nvSpPr>
            <p:cNvPr id="72" name="Text Box 5"/>
            <p:cNvSpPr txBox="1">
              <a:spLocks noChangeArrowheads="1"/>
            </p:cNvSpPr>
            <p:nvPr/>
          </p:nvSpPr>
          <p:spPr bwMode="auto">
            <a:xfrm>
              <a:off x="1008888" y="914400"/>
              <a:ext cx="438912" cy="670560"/>
            </a:xfrm>
            <a:prstGeom prst="rect">
              <a:avLst/>
            </a:prstGeom>
            <a:grpFill/>
            <a:ln w="9525">
              <a:solidFill>
                <a:srgbClr val="FFFFFF"/>
              </a:solidFill>
              <a:miter lim="800000"/>
              <a:headEnd/>
              <a:tailEnd/>
            </a:ln>
          </p:spPr>
          <p:txBody>
            <a:bodyPr/>
            <a:lstStyle/>
            <a:p>
              <a:pPr algn="ctr">
                <a:spcAft>
                  <a:spcPts val="1000"/>
                </a:spcAft>
                <a:defRPr/>
              </a:pPr>
              <a:r>
                <a:rPr lang="vi-VN" sz="2400" b="1" i="0" dirty="0">
                  <a:latin typeface="Arial" pitchFamily="34" charset="0"/>
                </a:rPr>
                <a:t>7</a:t>
              </a:r>
              <a:endParaRPr lang="vi-VN" sz="2400" dirty="0">
                <a:latin typeface="Arial" pitchFamily="34" charset="0"/>
              </a:endParaRPr>
            </a:p>
          </p:txBody>
        </p:sp>
      </p:grpSp>
      <p:grpSp>
        <p:nvGrpSpPr>
          <p:cNvPr id="75" name="Group 18"/>
          <p:cNvGrpSpPr>
            <a:grpSpLocks/>
          </p:cNvGrpSpPr>
          <p:nvPr/>
        </p:nvGrpSpPr>
        <p:grpSpPr bwMode="auto">
          <a:xfrm>
            <a:off x="6357950" y="4763140"/>
            <a:ext cx="1214446" cy="1000132"/>
            <a:chOff x="533400" y="304800"/>
            <a:chExt cx="1371600" cy="1524000"/>
          </a:xfrm>
        </p:grpSpPr>
        <p:grpSp>
          <p:nvGrpSpPr>
            <p:cNvPr id="76" name="Group 19"/>
            <p:cNvGrpSpPr>
              <a:grpSpLocks/>
            </p:cNvGrpSpPr>
            <p:nvPr/>
          </p:nvGrpSpPr>
          <p:grpSpPr bwMode="auto">
            <a:xfrm>
              <a:off x="533400" y="304800"/>
              <a:ext cx="1371600" cy="1524000"/>
              <a:chOff x="6975" y="903"/>
              <a:chExt cx="4457" cy="5557"/>
            </a:xfrm>
          </p:grpSpPr>
          <p:sp>
            <p:nvSpPr>
              <p:cNvPr id="78" name="Freeform 3"/>
              <p:cNvSpPr>
                <a:spLocks/>
              </p:cNvSpPr>
              <p:nvPr/>
            </p:nvSpPr>
            <p:spPr bwMode="auto">
              <a:xfrm>
                <a:off x="6975" y="903"/>
                <a:ext cx="4457" cy="5557"/>
              </a:xfrm>
              <a:custGeom>
                <a:avLst/>
                <a:gdLst>
                  <a:gd name="T0" fmla="*/ 2415 w 4457"/>
                  <a:gd name="T1" fmla="*/ 177 h 5557"/>
                  <a:gd name="T2" fmla="*/ 2190 w 4457"/>
                  <a:gd name="T3" fmla="*/ 657 h 5557"/>
                  <a:gd name="T4" fmla="*/ 2040 w 4457"/>
                  <a:gd name="T5" fmla="*/ 642 h 5557"/>
                  <a:gd name="T6" fmla="*/ 1860 w 4457"/>
                  <a:gd name="T7" fmla="*/ 627 h 5557"/>
                  <a:gd name="T8" fmla="*/ 1455 w 4457"/>
                  <a:gd name="T9" fmla="*/ 702 h 5557"/>
                  <a:gd name="T10" fmla="*/ 765 w 4457"/>
                  <a:gd name="T11" fmla="*/ 867 h 5557"/>
                  <a:gd name="T12" fmla="*/ 315 w 4457"/>
                  <a:gd name="T13" fmla="*/ 1317 h 5557"/>
                  <a:gd name="T14" fmla="*/ 45 w 4457"/>
                  <a:gd name="T15" fmla="*/ 2052 h 5557"/>
                  <a:gd name="T16" fmla="*/ 60 w 4457"/>
                  <a:gd name="T17" fmla="*/ 2712 h 5557"/>
                  <a:gd name="T18" fmla="*/ 405 w 4457"/>
                  <a:gd name="T19" fmla="*/ 3537 h 5557"/>
                  <a:gd name="T20" fmla="*/ 1305 w 4457"/>
                  <a:gd name="T21" fmla="*/ 4677 h 5557"/>
                  <a:gd name="T22" fmla="*/ 1725 w 4457"/>
                  <a:gd name="T23" fmla="*/ 5352 h 5557"/>
                  <a:gd name="T24" fmla="*/ 2250 w 4457"/>
                  <a:gd name="T25" fmla="*/ 5532 h 5557"/>
                  <a:gd name="T26" fmla="*/ 2790 w 4457"/>
                  <a:gd name="T27" fmla="*/ 5502 h 5557"/>
                  <a:gd name="T28" fmla="*/ 3120 w 4457"/>
                  <a:gd name="T29" fmla="*/ 5262 h 5557"/>
                  <a:gd name="T30" fmla="*/ 3540 w 4457"/>
                  <a:gd name="T31" fmla="*/ 4467 h 5557"/>
                  <a:gd name="T32" fmla="*/ 3990 w 4457"/>
                  <a:gd name="T33" fmla="*/ 3582 h 5557"/>
                  <a:gd name="T34" fmla="*/ 4305 w 4457"/>
                  <a:gd name="T35" fmla="*/ 2802 h 5557"/>
                  <a:gd name="T36" fmla="*/ 4425 w 4457"/>
                  <a:gd name="T37" fmla="*/ 1842 h 5557"/>
                  <a:gd name="T38" fmla="*/ 4110 w 4457"/>
                  <a:gd name="T39" fmla="*/ 1227 h 5557"/>
                  <a:gd name="T40" fmla="*/ 3570 w 4457"/>
                  <a:gd name="T41" fmla="*/ 762 h 5557"/>
                  <a:gd name="T42" fmla="*/ 3105 w 4457"/>
                  <a:gd name="T43" fmla="*/ 627 h 5557"/>
                  <a:gd name="T44" fmla="*/ 2835 w 4457"/>
                  <a:gd name="T45" fmla="*/ 567 h 5557"/>
                  <a:gd name="T46" fmla="*/ 2520 w 4457"/>
                  <a:gd name="T47" fmla="*/ 702 h 5557"/>
                  <a:gd name="T48" fmla="*/ 2700 w 4457"/>
                  <a:gd name="T49" fmla="*/ 87 h 5557"/>
                  <a:gd name="T50" fmla="*/ 2415 w 4457"/>
                  <a:gd name="T51" fmla="*/ 177 h 55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57"/>
                  <a:gd name="T79" fmla="*/ 0 h 5557"/>
                  <a:gd name="T80" fmla="*/ 4457 w 4457"/>
                  <a:gd name="T81" fmla="*/ 5557 h 55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57" h="5557">
                    <a:moveTo>
                      <a:pt x="2415" y="177"/>
                    </a:moveTo>
                    <a:cubicBezTo>
                      <a:pt x="2330" y="272"/>
                      <a:pt x="2252" y="580"/>
                      <a:pt x="2190" y="657"/>
                    </a:cubicBezTo>
                    <a:cubicBezTo>
                      <a:pt x="2128" y="734"/>
                      <a:pt x="2095" y="647"/>
                      <a:pt x="2040" y="642"/>
                    </a:cubicBezTo>
                    <a:cubicBezTo>
                      <a:pt x="1985" y="637"/>
                      <a:pt x="1957" y="617"/>
                      <a:pt x="1860" y="627"/>
                    </a:cubicBezTo>
                    <a:cubicBezTo>
                      <a:pt x="1763" y="637"/>
                      <a:pt x="1637" y="662"/>
                      <a:pt x="1455" y="702"/>
                    </a:cubicBezTo>
                    <a:cubicBezTo>
                      <a:pt x="1273" y="742"/>
                      <a:pt x="955" y="765"/>
                      <a:pt x="765" y="867"/>
                    </a:cubicBezTo>
                    <a:cubicBezTo>
                      <a:pt x="575" y="969"/>
                      <a:pt x="435" y="1119"/>
                      <a:pt x="315" y="1317"/>
                    </a:cubicBezTo>
                    <a:cubicBezTo>
                      <a:pt x="195" y="1515"/>
                      <a:pt x="87" y="1820"/>
                      <a:pt x="45" y="2052"/>
                    </a:cubicBezTo>
                    <a:cubicBezTo>
                      <a:pt x="3" y="2284"/>
                      <a:pt x="0" y="2465"/>
                      <a:pt x="60" y="2712"/>
                    </a:cubicBezTo>
                    <a:cubicBezTo>
                      <a:pt x="120" y="2959"/>
                      <a:pt x="197" y="3209"/>
                      <a:pt x="405" y="3537"/>
                    </a:cubicBezTo>
                    <a:cubicBezTo>
                      <a:pt x="613" y="3865"/>
                      <a:pt x="1085" y="4374"/>
                      <a:pt x="1305" y="4677"/>
                    </a:cubicBezTo>
                    <a:cubicBezTo>
                      <a:pt x="1525" y="4980"/>
                      <a:pt x="1568" y="5210"/>
                      <a:pt x="1725" y="5352"/>
                    </a:cubicBezTo>
                    <a:cubicBezTo>
                      <a:pt x="1882" y="5494"/>
                      <a:pt x="2073" y="5507"/>
                      <a:pt x="2250" y="5532"/>
                    </a:cubicBezTo>
                    <a:cubicBezTo>
                      <a:pt x="2427" y="5557"/>
                      <a:pt x="2645" y="5547"/>
                      <a:pt x="2790" y="5502"/>
                    </a:cubicBezTo>
                    <a:cubicBezTo>
                      <a:pt x="2935" y="5457"/>
                      <a:pt x="2995" y="5434"/>
                      <a:pt x="3120" y="5262"/>
                    </a:cubicBezTo>
                    <a:cubicBezTo>
                      <a:pt x="3245" y="5090"/>
                      <a:pt x="3395" y="4747"/>
                      <a:pt x="3540" y="4467"/>
                    </a:cubicBezTo>
                    <a:cubicBezTo>
                      <a:pt x="3685" y="4187"/>
                      <a:pt x="3863" y="3859"/>
                      <a:pt x="3990" y="3582"/>
                    </a:cubicBezTo>
                    <a:cubicBezTo>
                      <a:pt x="4117" y="3305"/>
                      <a:pt x="4233" y="3092"/>
                      <a:pt x="4305" y="2802"/>
                    </a:cubicBezTo>
                    <a:cubicBezTo>
                      <a:pt x="4377" y="2512"/>
                      <a:pt x="4457" y="2104"/>
                      <a:pt x="4425" y="1842"/>
                    </a:cubicBezTo>
                    <a:cubicBezTo>
                      <a:pt x="4393" y="1580"/>
                      <a:pt x="4253" y="1407"/>
                      <a:pt x="4110" y="1227"/>
                    </a:cubicBezTo>
                    <a:cubicBezTo>
                      <a:pt x="3967" y="1047"/>
                      <a:pt x="3737" y="862"/>
                      <a:pt x="3570" y="762"/>
                    </a:cubicBezTo>
                    <a:cubicBezTo>
                      <a:pt x="3403" y="662"/>
                      <a:pt x="3227" y="659"/>
                      <a:pt x="3105" y="627"/>
                    </a:cubicBezTo>
                    <a:cubicBezTo>
                      <a:pt x="2983" y="595"/>
                      <a:pt x="2933" y="555"/>
                      <a:pt x="2835" y="567"/>
                    </a:cubicBezTo>
                    <a:cubicBezTo>
                      <a:pt x="2737" y="579"/>
                      <a:pt x="2543" y="782"/>
                      <a:pt x="2520" y="702"/>
                    </a:cubicBezTo>
                    <a:cubicBezTo>
                      <a:pt x="2497" y="622"/>
                      <a:pt x="2722" y="174"/>
                      <a:pt x="2700" y="87"/>
                    </a:cubicBezTo>
                    <a:cubicBezTo>
                      <a:pt x="2678" y="0"/>
                      <a:pt x="2500" y="82"/>
                      <a:pt x="2415" y="177"/>
                    </a:cubicBezTo>
                    <a:close/>
                  </a:path>
                </a:pathLst>
              </a:custGeom>
              <a:solidFill>
                <a:srgbClr val="FFFFFF"/>
              </a:solidFill>
              <a:ln w="57150">
                <a:solidFill>
                  <a:srgbClr val="000000"/>
                </a:solidFill>
                <a:round/>
                <a:headEnd/>
                <a:tailEnd/>
              </a:ln>
            </p:spPr>
            <p:txBody>
              <a:bodyPr/>
              <a:lstStyle/>
              <a:p>
                <a:endParaRPr lang="vi-VN"/>
              </a:p>
            </p:txBody>
          </p:sp>
          <p:sp>
            <p:nvSpPr>
              <p:cNvPr id="79" name="Freeform 4"/>
              <p:cNvSpPr>
                <a:spLocks/>
              </p:cNvSpPr>
              <p:nvPr/>
            </p:nvSpPr>
            <p:spPr bwMode="auto">
              <a:xfrm>
                <a:off x="7585" y="1680"/>
                <a:ext cx="3695" cy="1448"/>
              </a:xfrm>
              <a:custGeom>
                <a:avLst/>
                <a:gdLst>
                  <a:gd name="T0" fmla="*/ 410 w 3695"/>
                  <a:gd name="T1" fmla="*/ 0 h 1448"/>
                  <a:gd name="T2" fmla="*/ 185 w 3695"/>
                  <a:gd name="T3" fmla="*/ 285 h 1448"/>
                  <a:gd name="T4" fmla="*/ 80 w 3695"/>
                  <a:gd name="T5" fmla="*/ 570 h 1448"/>
                  <a:gd name="T6" fmla="*/ 20 w 3695"/>
                  <a:gd name="T7" fmla="*/ 903 h 1448"/>
                  <a:gd name="T8" fmla="*/ 200 w 3695"/>
                  <a:gd name="T9" fmla="*/ 690 h 1448"/>
                  <a:gd name="T10" fmla="*/ 545 w 3695"/>
                  <a:gd name="T11" fmla="*/ 540 h 1448"/>
                  <a:gd name="T12" fmla="*/ 1025 w 3695"/>
                  <a:gd name="T13" fmla="*/ 330 h 1448"/>
                  <a:gd name="T14" fmla="*/ 785 w 3695"/>
                  <a:gd name="T15" fmla="*/ 795 h 1448"/>
                  <a:gd name="T16" fmla="*/ 755 w 3695"/>
                  <a:gd name="T17" fmla="*/ 1140 h 1448"/>
                  <a:gd name="T18" fmla="*/ 1265 w 3695"/>
                  <a:gd name="T19" fmla="*/ 735 h 1448"/>
                  <a:gd name="T20" fmla="*/ 1310 w 3695"/>
                  <a:gd name="T21" fmla="*/ 903 h 1448"/>
                  <a:gd name="T22" fmla="*/ 1460 w 3695"/>
                  <a:gd name="T23" fmla="*/ 1185 h 1448"/>
                  <a:gd name="T24" fmla="*/ 1565 w 3695"/>
                  <a:gd name="T25" fmla="*/ 1335 h 1448"/>
                  <a:gd name="T26" fmla="*/ 1745 w 3695"/>
                  <a:gd name="T27" fmla="*/ 903 h 1448"/>
                  <a:gd name="T28" fmla="*/ 2045 w 3695"/>
                  <a:gd name="T29" fmla="*/ 510 h 1448"/>
                  <a:gd name="T30" fmla="*/ 2180 w 3695"/>
                  <a:gd name="T31" fmla="*/ 810 h 1448"/>
                  <a:gd name="T32" fmla="*/ 2405 w 3695"/>
                  <a:gd name="T33" fmla="*/ 1245 h 1448"/>
                  <a:gd name="T34" fmla="*/ 2600 w 3695"/>
                  <a:gd name="T35" fmla="*/ 1365 h 1448"/>
                  <a:gd name="T36" fmla="*/ 2645 w 3695"/>
                  <a:gd name="T37" fmla="*/ 750 h 1448"/>
                  <a:gd name="T38" fmla="*/ 2555 w 3695"/>
                  <a:gd name="T39" fmla="*/ 315 h 1448"/>
                  <a:gd name="T40" fmla="*/ 3005 w 3695"/>
                  <a:gd name="T41" fmla="*/ 405 h 1448"/>
                  <a:gd name="T42" fmla="*/ 3395 w 3695"/>
                  <a:gd name="T43" fmla="*/ 510 h 1448"/>
                  <a:gd name="T44" fmla="*/ 3695 w 3695"/>
                  <a:gd name="T45" fmla="*/ 705 h 14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95"/>
                  <a:gd name="T70" fmla="*/ 0 h 1448"/>
                  <a:gd name="T71" fmla="*/ 3695 w 3695"/>
                  <a:gd name="T72" fmla="*/ 1448 h 14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95" h="1448">
                    <a:moveTo>
                      <a:pt x="410" y="0"/>
                    </a:moveTo>
                    <a:cubicBezTo>
                      <a:pt x="325" y="95"/>
                      <a:pt x="240" y="190"/>
                      <a:pt x="185" y="285"/>
                    </a:cubicBezTo>
                    <a:cubicBezTo>
                      <a:pt x="130" y="380"/>
                      <a:pt x="107" y="467"/>
                      <a:pt x="80" y="570"/>
                    </a:cubicBezTo>
                    <a:cubicBezTo>
                      <a:pt x="53" y="673"/>
                      <a:pt x="0" y="883"/>
                      <a:pt x="20" y="903"/>
                    </a:cubicBezTo>
                    <a:cubicBezTo>
                      <a:pt x="40" y="923"/>
                      <a:pt x="113" y="750"/>
                      <a:pt x="200" y="690"/>
                    </a:cubicBezTo>
                    <a:cubicBezTo>
                      <a:pt x="287" y="630"/>
                      <a:pt x="407" y="600"/>
                      <a:pt x="545" y="540"/>
                    </a:cubicBezTo>
                    <a:cubicBezTo>
                      <a:pt x="683" y="480"/>
                      <a:pt x="985" y="288"/>
                      <a:pt x="1025" y="330"/>
                    </a:cubicBezTo>
                    <a:cubicBezTo>
                      <a:pt x="1065" y="372"/>
                      <a:pt x="830" y="660"/>
                      <a:pt x="785" y="795"/>
                    </a:cubicBezTo>
                    <a:cubicBezTo>
                      <a:pt x="740" y="930"/>
                      <a:pt x="675" y="1150"/>
                      <a:pt x="755" y="1140"/>
                    </a:cubicBezTo>
                    <a:cubicBezTo>
                      <a:pt x="835" y="1130"/>
                      <a:pt x="1173" y="774"/>
                      <a:pt x="1265" y="735"/>
                    </a:cubicBezTo>
                    <a:cubicBezTo>
                      <a:pt x="1357" y="696"/>
                      <a:pt x="1277" y="828"/>
                      <a:pt x="1310" y="903"/>
                    </a:cubicBezTo>
                    <a:cubicBezTo>
                      <a:pt x="1343" y="978"/>
                      <a:pt x="1418" y="1113"/>
                      <a:pt x="1460" y="1185"/>
                    </a:cubicBezTo>
                    <a:cubicBezTo>
                      <a:pt x="1502" y="1257"/>
                      <a:pt x="1517" y="1382"/>
                      <a:pt x="1565" y="1335"/>
                    </a:cubicBezTo>
                    <a:cubicBezTo>
                      <a:pt x="1613" y="1288"/>
                      <a:pt x="1665" y="1040"/>
                      <a:pt x="1745" y="903"/>
                    </a:cubicBezTo>
                    <a:cubicBezTo>
                      <a:pt x="1825" y="766"/>
                      <a:pt x="1973" y="525"/>
                      <a:pt x="2045" y="510"/>
                    </a:cubicBezTo>
                    <a:cubicBezTo>
                      <a:pt x="2117" y="495"/>
                      <a:pt x="2120" y="688"/>
                      <a:pt x="2180" y="810"/>
                    </a:cubicBezTo>
                    <a:cubicBezTo>
                      <a:pt x="2240" y="932"/>
                      <a:pt x="2335" y="1153"/>
                      <a:pt x="2405" y="1245"/>
                    </a:cubicBezTo>
                    <a:cubicBezTo>
                      <a:pt x="2475" y="1337"/>
                      <a:pt x="2560" y="1448"/>
                      <a:pt x="2600" y="1365"/>
                    </a:cubicBezTo>
                    <a:cubicBezTo>
                      <a:pt x="2640" y="1282"/>
                      <a:pt x="2652" y="925"/>
                      <a:pt x="2645" y="750"/>
                    </a:cubicBezTo>
                    <a:cubicBezTo>
                      <a:pt x="2638" y="575"/>
                      <a:pt x="2495" y="372"/>
                      <a:pt x="2555" y="315"/>
                    </a:cubicBezTo>
                    <a:cubicBezTo>
                      <a:pt x="2615" y="258"/>
                      <a:pt x="2865" y="372"/>
                      <a:pt x="3005" y="405"/>
                    </a:cubicBezTo>
                    <a:cubicBezTo>
                      <a:pt x="3145" y="438"/>
                      <a:pt x="3280" y="460"/>
                      <a:pt x="3395" y="510"/>
                    </a:cubicBezTo>
                    <a:cubicBezTo>
                      <a:pt x="3510" y="560"/>
                      <a:pt x="3645" y="672"/>
                      <a:pt x="3695" y="705"/>
                    </a:cubicBezTo>
                  </a:path>
                </a:pathLst>
              </a:custGeom>
              <a:noFill/>
              <a:ln w="57150">
                <a:solidFill>
                  <a:srgbClr val="000000"/>
                </a:solidFill>
                <a:round/>
                <a:headEnd/>
                <a:tailEnd/>
              </a:ln>
            </p:spPr>
            <p:txBody>
              <a:bodyPr/>
              <a:lstStyle/>
              <a:p>
                <a:endParaRPr lang="vi-VN"/>
              </a:p>
            </p:txBody>
          </p:sp>
        </p:grpSp>
        <p:sp>
          <p:nvSpPr>
            <p:cNvPr id="77" name="Text Box 5"/>
            <p:cNvSpPr txBox="1">
              <a:spLocks noChangeArrowheads="1"/>
            </p:cNvSpPr>
            <p:nvPr/>
          </p:nvSpPr>
          <p:spPr bwMode="auto">
            <a:xfrm>
              <a:off x="972312" y="914400"/>
              <a:ext cx="566928" cy="670560"/>
            </a:xfrm>
            <a:prstGeom prst="rect">
              <a:avLst/>
            </a:prstGeom>
            <a:solidFill>
              <a:srgbClr val="FFFFFF"/>
            </a:solidFill>
            <a:ln w="9525">
              <a:solidFill>
                <a:srgbClr val="FFFFFF"/>
              </a:solidFill>
              <a:miter lim="800000"/>
              <a:headEnd/>
              <a:tailEnd/>
            </a:ln>
          </p:spPr>
          <p:txBody>
            <a:bodyPr/>
            <a:lstStyle/>
            <a:p>
              <a:pPr algn="ctr">
                <a:spcAft>
                  <a:spcPts val="1000"/>
                </a:spcAft>
              </a:pPr>
              <a:r>
                <a:rPr lang="vi-VN" sz="2000" b="1" i="0" dirty="0"/>
                <a:t>50</a:t>
              </a:r>
              <a:endParaRPr lang="vi-VN" sz="2000" dirty="0"/>
            </a:p>
          </p:txBody>
        </p:sp>
      </p:grpSp>
      <p:grpSp>
        <p:nvGrpSpPr>
          <p:cNvPr id="83" name="Group 2"/>
          <p:cNvGrpSpPr>
            <a:grpSpLocks/>
          </p:cNvGrpSpPr>
          <p:nvPr/>
        </p:nvGrpSpPr>
        <p:grpSpPr bwMode="auto">
          <a:xfrm rot="2038766">
            <a:off x="5751508" y="3632477"/>
            <a:ext cx="1110644" cy="1209299"/>
            <a:chOff x="7018" y="1514"/>
            <a:chExt cx="3832" cy="3134"/>
          </a:xfrm>
        </p:grpSpPr>
        <p:sp>
          <p:nvSpPr>
            <p:cNvPr id="84" name="Freeform 3"/>
            <p:cNvSpPr>
              <a:spLocks/>
            </p:cNvSpPr>
            <p:nvPr/>
          </p:nvSpPr>
          <p:spPr bwMode="auto">
            <a:xfrm>
              <a:off x="7018" y="1726"/>
              <a:ext cx="3832" cy="2922"/>
            </a:xfrm>
            <a:custGeom>
              <a:avLst/>
              <a:gdLst>
                <a:gd name="T0" fmla="*/ 3267 w 3832"/>
                <a:gd name="T1" fmla="*/ 195 h 2922"/>
                <a:gd name="T2" fmla="*/ 3072 w 3832"/>
                <a:gd name="T3" fmla="*/ 120 h 2922"/>
                <a:gd name="T4" fmla="*/ 2817 w 3832"/>
                <a:gd name="T5" fmla="*/ 45 h 2922"/>
                <a:gd name="T6" fmla="*/ 2517 w 3832"/>
                <a:gd name="T7" fmla="*/ 15 h 2922"/>
                <a:gd name="T8" fmla="*/ 2232 w 3832"/>
                <a:gd name="T9" fmla="*/ 30 h 2922"/>
                <a:gd name="T10" fmla="*/ 1857 w 3832"/>
                <a:gd name="T11" fmla="*/ 195 h 2922"/>
                <a:gd name="T12" fmla="*/ 1452 w 3832"/>
                <a:gd name="T13" fmla="*/ 495 h 2922"/>
                <a:gd name="T14" fmla="*/ 1182 w 3832"/>
                <a:gd name="T15" fmla="*/ 870 h 2922"/>
                <a:gd name="T16" fmla="*/ 912 w 3832"/>
                <a:gd name="T17" fmla="*/ 1350 h 2922"/>
                <a:gd name="T18" fmla="*/ 807 w 3832"/>
                <a:gd name="T19" fmla="*/ 1665 h 2922"/>
                <a:gd name="T20" fmla="*/ 657 w 3832"/>
                <a:gd name="T21" fmla="*/ 1920 h 2922"/>
                <a:gd name="T22" fmla="*/ 477 w 3832"/>
                <a:gd name="T23" fmla="*/ 2070 h 2922"/>
                <a:gd name="T24" fmla="*/ 177 w 3832"/>
                <a:gd name="T25" fmla="*/ 2130 h 2922"/>
                <a:gd name="T26" fmla="*/ 42 w 3832"/>
                <a:gd name="T27" fmla="*/ 2190 h 2922"/>
                <a:gd name="T28" fmla="*/ 27 w 3832"/>
                <a:gd name="T29" fmla="*/ 2325 h 2922"/>
                <a:gd name="T30" fmla="*/ 207 w 3832"/>
                <a:gd name="T31" fmla="*/ 2520 h 2922"/>
                <a:gd name="T32" fmla="*/ 597 w 3832"/>
                <a:gd name="T33" fmla="*/ 2745 h 2922"/>
                <a:gd name="T34" fmla="*/ 1077 w 3832"/>
                <a:gd name="T35" fmla="*/ 2865 h 2922"/>
                <a:gd name="T36" fmla="*/ 1677 w 3832"/>
                <a:gd name="T37" fmla="*/ 2910 h 2922"/>
                <a:gd name="T38" fmla="*/ 2457 w 3832"/>
                <a:gd name="T39" fmla="*/ 2790 h 2922"/>
                <a:gd name="T40" fmla="*/ 3102 w 3832"/>
                <a:gd name="T41" fmla="*/ 2445 h 2922"/>
                <a:gd name="T42" fmla="*/ 3372 w 3832"/>
                <a:gd name="T43" fmla="*/ 2160 h 2922"/>
                <a:gd name="T44" fmla="*/ 3567 w 3832"/>
                <a:gd name="T45" fmla="*/ 1905 h 2922"/>
                <a:gd name="T46" fmla="*/ 3732 w 3832"/>
                <a:gd name="T47" fmla="*/ 1590 h 2922"/>
                <a:gd name="T48" fmla="*/ 3822 w 3832"/>
                <a:gd name="T49" fmla="*/ 1215 h 2922"/>
                <a:gd name="T50" fmla="*/ 3792 w 3832"/>
                <a:gd name="T51" fmla="*/ 855 h 2922"/>
                <a:gd name="T52" fmla="*/ 3642 w 3832"/>
                <a:gd name="T53" fmla="*/ 510 h 2922"/>
                <a:gd name="T54" fmla="*/ 3582 w 3832"/>
                <a:gd name="T55" fmla="*/ 435 h 2922"/>
                <a:gd name="T56" fmla="*/ 3267 w 3832"/>
                <a:gd name="T57" fmla="*/ 195 h 29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32"/>
                <a:gd name="T88" fmla="*/ 0 h 2922"/>
                <a:gd name="T89" fmla="*/ 3832 w 3832"/>
                <a:gd name="T90" fmla="*/ 2922 h 29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32" h="2922">
                  <a:moveTo>
                    <a:pt x="3267" y="195"/>
                  </a:moveTo>
                  <a:cubicBezTo>
                    <a:pt x="3182" y="143"/>
                    <a:pt x="3147" y="145"/>
                    <a:pt x="3072" y="120"/>
                  </a:cubicBezTo>
                  <a:cubicBezTo>
                    <a:pt x="2997" y="95"/>
                    <a:pt x="2909" y="62"/>
                    <a:pt x="2817" y="45"/>
                  </a:cubicBezTo>
                  <a:cubicBezTo>
                    <a:pt x="2725" y="28"/>
                    <a:pt x="2614" y="17"/>
                    <a:pt x="2517" y="15"/>
                  </a:cubicBezTo>
                  <a:cubicBezTo>
                    <a:pt x="2420" y="13"/>
                    <a:pt x="2342" y="0"/>
                    <a:pt x="2232" y="30"/>
                  </a:cubicBezTo>
                  <a:cubicBezTo>
                    <a:pt x="2122" y="60"/>
                    <a:pt x="1987" y="117"/>
                    <a:pt x="1857" y="195"/>
                  </a:cubicBezTo>
                  <a:cubicBezTo>
                    <a:pt x="1727" y="273"/>
                    <a:pt x="1564" y="383"/>
                    <a:pt x="1452" y="495"/>
                  </a:cubicBezTo>
                  <a:cubicBezTo>
                    <a:pt x="1340" y="607"/>
                    <a:pt x="1272" y="728"/>
                    <a:pt x="1182" y="870"/>
                  </a:cubicBezTo>
                  <a:cubicBezTo>
                    <a:pt x="1092" y="1012"/>
                    <a:pt x="974" y="1218"/>
                    <a:pt x="912" y="1350"/>
                  </a:cubicBezTo>
                  <a:cubicBezTo>
                    <a:pt x="850" y="1482"/>
                    <a:pt x="850" y="1570"/>
                    <a:pt x="807" y="1665"/>
                  </a:cubicBezTo>
                  <a:cubicBezTo>
                    <a:pt x="764" y="1760"/>
                    <a:pt x="712" y="1853"/>
                    <a:pt x="657" y="1920"/>
                  </a:cubicBezTo>
                  <a:cubicBezTo>
                    <a:pt x="602" y="1987"/>
                    <a:pt x="557" y="2035"/>
                    <a:pt x="477" y="2070"/>
                  </a:cubicBezTo>
                  <a:cubicBezTo>
                    <a:pt x="397" y="2105"/>
                    <a:pt x="250" y="2110"/>
                    <a:pt x="177" y="2130"/>
                  </a:cubicBezTo>
                  <a:cubicBezTo>
                    <a:pt x="104" y="2150"/>
                    <a:pt x="67" y="2158"/>
                    <a:pt x="42" y="2190"/>
                  </a:cubicBezTo>
                  <a:cubicBezTo>
                    <a:pt x="17" y="2222"/>
                    <a:pt x="0" y="2270"/>
                    <a:pt x="27" y="2325"/>
                  </a:cubicBezTo>
                  <a:cubicBezTo>
                    <a:pt x="54" y="2380"/>
                    <a:pt x="112" y="2450"/>
                    <a:pt x="207" y="2520"/>
                  </a:cubicBezTo>
                  <a:cubicBezTo>
                    <a:pt x="302" y="2590"/>
                    <a:pt x="452" y="2688"/>
                    <a:pt x="597" y="2745"/>
                  </a:cubicBezTo>
                  <a:cubicBezTo>
                    <a:pt x="742" y="2802"/>
                    <a:pt x="897" y="2838"/>
                    <a:pt x="1077" y="2865"/>
                  </a:cubicBezTo>
                  <a:cubicBezTo>
                    <a:pt x="1257" y="2892"/>
                    <a:pt x="1447" y="2922"/>
                    <a:pt x="1677" y="2910"/>
                  </a:cubicBezTo>
                  <a:cubicBezTo>
                    <a:pt x="1907" y="2898"/>
                    <a:pt x="2219" y="2868"/>
                    <a:pt x="2457" y="2790"/>
                  </a:cubicBezTo>
                  <a:cubicBezTo>
                    <a:pt x="2695" y="2712"/>
                    <a:pt x="2950" y="2550"/>
                    <a:pt x="3102" y="2445"/>
                  </a:cubicBezTo>
                  <a:cubicBezTo>
                    <a:pt x="3254" y="2340"/>
                    <a:pt x="3294" y="2250"/>
                    <a:pt x="3372" y="2160"/>
                  </a:cubicBezTo>
                  <a:cubicBezTo>
                    <a:pt x="3450" y="2070"/>
                    <a:pt x="3507" y="2000"/>
                    <a:pt x="3567" y="1905"/>
                  </a:cubicBezTo>
                  <a:cubicBezTo>
                    <a:pt x="3627" y="1810"/>
                    <a:pt x="3690" y="1705"/>
                    <a:pt x="3732" y="1590"/>
                  </a:cubicBezTo>
                  <a:cubicBezTo>
                    <a:pt x="3774" y="1475"/>
                    <a:pt x="3812" y="1337"/>
                    <a:pt x="3822" y="1215"/>
                  </a:cubicBezTo>
                  <a:cubicBezTo>
                    <a:pt x="3832" y="1093"/>
                    <a:pt x="3822" y="972"/>
                    <a:pt x="3792" y="855"/>
                  </a:cubicBezTo>
                  <a:cubicBezTo>
                    <a:pt x="3762" y="738"/>
                    <a:pt x="3677" y="580"/>
                    <a:pt x="3642" y="510"/>
                  </a:cubicBezTo>
                  <a:cubicBezTo>
                    <a:pt x="3607" y="440"/>
                    <a:pt x="3634" y="492"/>
                    <a:pt x="3582" y="435"/>
                  </a:cubicBezTo>
                  <a:cubicBezTo>
                    <a:pt x="3530" y="378"/>
                    <a:pt x="3352" y="247"/>
                    <a:pt x="3267" y="195"/>
                  </a:cubicBezTo>
                  <a:close/>
                </a:path>
              </a:pathLst>
            </a:custGeom>
            <a:solidFill>
              <a:srgbClr val="FFFFFF"/>
            </a:solidFill>
            <a:ln w="57150">
              <a:solidFill>
                <a:srgbClr val="000000"/>
              </a:solidFill>
              <a:round/>
              <a:headEnd/>
              <a:tailEnd/>
            </a:ln>
          </p:spPr>
          <p:txBody>
            <a:bodyPr/>
            <a:lstStyle/>
            <a:p>
              <a:endParaRPr lang="vi-VN"/>
            </a:p>
          </p:txBody>
        </p:sp>
        <p:sp>
          <p:nvSpPr>
            <p:cNvPr id="85" name="Freeform 4"/>
            <p:cNvSpPr>
              <a:spLocks/>
            </p:cNvSpPr>
            <p:nvPr/>
          </p:nvSpPr>
          <p:spPr bwMode="auto">
            <a:xfrm rot="1039399">
              <a:off x="10125" y="1514"/>
              <a:ext cx="465" cy="710"/>
            </a:xfrm>
            <a:custGeom>
              <a:avLst/>
              <a:gdLst>
                <a:gd name="T0" fmla="*/ 52 w 465"/>
                <a:gd name="T1" fmla="*/ 470 h 710"/>
                <a:gd name="T2" fmla="*/ 142 w 465"/>
                <a:gd name="T3" fmla="*/ 425 h 710"/>
                <a:gd name="T4" fmla="*/ 247 w 465"/>
                <a:gd name="T5" fmla="*/ 290 h 710"/>
                <a:gd name="T6" fmla="*/ 187 w 465"/>
                <a:gd name="T7" fmla="*/ 50 h 710"/>
                <a:gd name="T8" fmla="*/ 292 w 465"/>
                <a:gd name="T9" fmla="*/ 5 h 710"/>
                <a:gd name="T10" fmla="*/ 412 w 465"/>
                <a:gd name="T11" fmla="*/ 80 h 710"/>
                <a:gd name="T12" fmla="*/ 457 w 465"/>
                <a:gd name="T13" fmla="*/ 380 h 710"/>
                <a:gd name="T14" fmla="*/ 367 w 465"/>
                <a:gd name="T15" fmla="*/ 620 h 710"/>
                <a:gd name="T16" fmla="*/ 262 w 465"/>
                <a:gd name="T17" fmla="*/ 710 h 710"/>
                <a:gd name="T18" fmla="*/ 37 w 465"/>
                <a:gd name="T19" fmla="*/ 620 h 710"/>
                <a:gd name="T20" fmla="*/ 52 w 465"/>
                <a:gd name="T21" fmla="*/ 470 h 7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5"/>
                <a:gd name="T34" fmla="*/ 0 h 710"/>
                <a:gd name="T35" fmla="*/ 465 w 465"/>
                <a:gd name="T36" fmla="*/ 710 h 7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5" h="710">
                  <a:moveTo>
                    <a:pt x="52" y="470"/>
                  </a:moveTo>
                  <a:cubicBezTo>
                    <a:pt x="69" y="437"/>
                    <a:pt x="110" y="455"/>
                    <a:pt x="142" y="425"/>
                  </a:cubicBezTo>
                  <a:cubicBezTo>
                    <a:pt x="174" y="395"/>
                    <a:pt x="240" y="352"/>
                    <a:pt x="247" y="290"/>
                  </a:cubicBezTo>
                  <a:cubicBezTo>
                    <a:pt x="254" y="228"/>
                    <a:pt x="180" y="97"/>
                    <a:pt x="187" y="50"/>
                  </a:cubicBezTo>
                  <a:cubicBezTo>
                    <a:pt x="194" y="3"/>
                    <a:pt x="255" y="0"/>
                    <a:pt x="292" y="5"/>
                  </a:cubicBezTo>
                  <a:cubicBezTo>
                    <a:pt x="329" y="10"/>
                    <a:pt x="385" y="18"/>
                    <a:pt x="412" y="80"/>
                  </a:cubicBezTo>
                  <a:cubicBezTo>
                    <a:pt x="439" y="142"/>
                    <a:pt x="465" y="290"/>
                    <a:pt x="457" y="380"/>
                  </a:cubicBezTo>
                  <a:cubicBezTo>
                    <a:pt x="449" y="470"/>
                    <a:pt x="399" y="565"/>
                    <a:pt x="367" y="620"/>
                  </a:cubicBezTo>
                  <a:cubicBezTo>
                    <a:pt x="335" y="675"/>
                    <a:pt x="317" y="710"/>
                    <a:pt x="262" y="710"/>
                  </a:cubicBezTo>
                  <a:cubicBezTo>
                    <a:pt x="207" y="710"/>
                    <a:pt x="74" y="657"/>
                    <a:pt x="37" y="620"/>
                  </a:cubicBezTo>
                  <a:cubicBezTo>
                    <a:pt x="0" y="583"/>
                    <a:pt x="35" y="503"/>
                    <a:pt x="52" y="470"/>
                  </a:cubicBezTo>
                  <a:close/>
                </a:path>
              </a:pathLst>
            </a:custGeom>
            <a:solidFill>
              <a:srgbClr val="FFFFFF"/>
            </a:solidFill>
            <a:ln w="57150">
              <a:solidFill>
                <a:srgbClr val="000000"/>
              </a:solidFill>
              <a:round/>
              <a:headEnd/>
              <a:tailEnd/>
            </a:ln>
          </p:spPr>
          <p:txBody>
            <a:bodyPr/>
            <a:lstStyle/>
            <a:p>
              <a:endParaRPr lang="vi-VN"/>
            </a:p>
          </p:txBody>
        </p:sp>
      </p:grpSp>
      <p:sp>
        <p:nvSpPr>
          <p:cNvPr id="86" name="Text Box 5"/>
          <p:cNvSpPr txBox="1">
            <a:spLocks noChangeArrowheads="1"/>
          </p:cNvSpPr>
          <p:nvPr/>
        </p:nvSpPr>
        <p:spPr bwMode="auto">
          <a:xfrm>
            <a:off x="6000760" y="4214818"/>
            <a:ext cx="714380" cy="334008"/>
          </a:xfrm>
          <a:prstGeom prst="rect">
            <a:avLst/>
          </a:prstGeom>
          <a:solidFill>
            <a:srgbClr val="FFFFFF"/>
          </a:solidFill>
          <a:ln w="9525">
            <a:solidFill>
              <a:srgbClr val="FFFFFF"/>
            </a:solidFill>
            <a:miter lim="800000"/>
            <a:headEnd/>
            <a:tailEnd/>
          </a:ln>
        </p:spPr>
        <p:txBody>
          <a:bodyPr/>
          <a:lstStyle/>
          <a:p>
            <a:pPr algn="ctr">
              <a:spcAft>
                <a:spcPts val="1000"/>
              </a:spcAft>
            </a:pPr>
            <a:r>
              <a:rPr lang="vi-VN" sz="2400" b="1" i="0" dirty="0"/>
              <a:t>700</a:t>
            </a:r>
            <a:endParaRPr lang="vi-VN" sz="2400" dirty="0"/>
          </a:p>
        </p:txBody>
      </p:sp>
      <p:grpSp>
        <p:nvGrpSpPr>
          <p:cNvPr id="87" name="Group 2"/>
          <p:cNvGrpSpPr>
            <a:grpSpLocks/>
          </p:cNvGrpSpPr>
          <p:nvPr/>
        </p:nvGrpSpPr>
        <p:grpSpPr bwMode="auto">
          <a:xfrm rot="1297486">
            <a:off x="5827252" y="5750233"/>
            <a:ext cx="1265449" cy="906516"/>
            <a:chOff x="6363" y="1980"/>
            <a:chExt cx="3832" cy="3027"/>
          </a:xfrm>
        </p:grpSpPr>
        <p:sp>
          <p:nvSpPr>
            <p:cNvPr id="88" name="Freeform 3"/>
            <p:cNvSpPr>
              <a:spLocks/>
            </p:cNvSpPr>
            <p:nvPr/>
          </p:nvSpPr>
          <p:spPr bwMode="auto">
            <a:xfrm>
              <a:off x="6363" y="2085"/>
              <a:ext cx="3832" cy="2922"/>
            </a:xfrm>
            <a:custGeom>
              <a:avLst/>
              <a:gdLst>
                <a:gd name="T0" fmla="*/ 3267 w 3832"/>
                <a:gd name="T1" fmla="*/ 195 h 2922"/>
                <a:gd name="T2" fmla="*/ 3072 w 3832"/>
                <a:gd name="T3" fmla="*/ 120 h 2922"/>
                <a:gd name="T4" fmla="*/ 2817 w 3832"/>
                <a:gd name="T5" fmla="*/ 45 h 2922"/>
                <a:gd name="T6" fmla="*/ 2517 w 3832"/>
                <a:gd name="T7" fmla="*/ 15 h 2922"/>
                <a:gd name="T8" fmla="*/ 2232 w 3832"/>
                <a:gd name="T9" fmla="*/ 30 h 2922"/>
                <a:gd name="T10" fmla="*/ 1857 w 3832"/>
                <a:gd name="T11" fmla="*/ 195 h 2922"/>
                <a:gd name="T12" fmla="*/ 1452 w 3832"/>
                <a:gd name="T13" fmla="*/ 495 h 2922"/>
                <a:gd name="T14" fmla="*/ 1182 w 3832"/>
                <a:gd name="T15" fmla="*/ 870 h 2922"/>
                <a:gd name="T16" fmla="*/ 912 w 3832"/>
                <a:gd name="T17" fmla="*/ 1350 h 2922"/>
                <a:gd name="T18" fmla="*/ 807 w 3832"/>
                <a:gd name="T19" fmla="*/ 1665 h 2922"/>
                <a:gd name="T20" fmla="*/ 657 w 3832"/>
                <a:gd name="T21" fmla="*/ 1920 h 2922"/>
                <a:gd name="T22" fmla="*/ 477 w 3832"/>
                <a:gd name="T23" fmla="*/ 2070 h 2922"/>
                <a:gd name="T24" fmla="*/ 177 w 3832"/>
                <a:gd name="T25" fmla="*/ 2130 h 2922"/>
                <a:gd name="T26" fmla="*/ 42 w 3832"/>
                <a:gd name="T27" fmla="*/ 2190 h 2922"/>
                <a:gd name="T28" fmla="*/ 27 w 3832"/>
                <a:gd name="T29" fmla="*/ 2325 h 2922"/>
                <a:gd name="T30" fmla="*/ 207 w 3832"/>
                <a:gd name="T31" fmla="*/ 2520 h 2922"/>
                <a:gd name="T32" fmla="*/ 597 w 3832"/>
                <a:gd name="T33" fmla="*/ 2745 h 2922"/>
                <a:gd name="T34" fmla="*/ 1077 w 3832"/>
                <a:gd name="T35" fmla="*/ 2865 h 2922"/>
                <a:gd name="T36" fmla="*/ 1677 w 3832"/>
                <a:gd name="T37" fmla="*/ 2910 h 2922"/>
                <a:gd name="T38" fmla="*/ 2457 w 3832"/>
                <a:gd name="T39" fmla="*/ 2790 h 2922"/>
                <a:gd name="T40" fmla="*/ 3102 w 3832"/>
                <a:gd name="T41" fmla="*/ 2445 h 2922"/>
                <a:gd name="T42" fmla="*/ 3372 w 3832"/>
                <a:gd name="T43" fmla="*/ 2160 h 2922"/>
                <a:gd name="T44" fmla="*/ 3567 w 3832"/>
                <a:gd name="T45" fmla="*/ 1905 h 2922"/>
                <a:gd name="T46" fmla="*/ 3732 w 3832"/>
                <a:gd name="T47" fmla="*/ 1590 h 2922"/>
                <a:gd name="T48" fmla="*/ 3822 w 3832"/>
                <a:gd name="T49" fmla="*/ 1215 h 2922"/>
                <a:gd name="T50" fmla="*/ 3792 w 3832"/>
                <a:gd name="T51" fmla="*/ 855 h 2922"/>
                <a:gd name="T52" fmla="*/ 3642 w 3832"/>
                <a:gd name="T53" fmla="*/ 510 h 2922"/>
                <a:gd name="T54" fmla="*/ 3582 w 3832"/>
                <a:gd name="T55" fmla="*/ 435 h 2922"/>
                <a:gd name="T56" fmla="*/ 3267 w 3832"/>
                <a:gd name="T57" fmla="*/ 195 h 29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32"/>
                <a:gd name="T88" fmla="*/ 0 h 2922"/>
                <a:gd name="T89" fmla="*/ 3832 w 3832"/>
                <a:gd name="T90" fmla="*/ 2922 h 29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32" h="2922">
                  <a:moveTo>
                    <a:pt x="3267" y="195"/>
                  </a:moveTo>
                  <a:cubicBezTo>
                    <a:pt x="3182" y="143"/>
                    <a:pt x="3147" y="145"/>
                    <a:pt x="3072" y="120"/>
                  </a:cubicBezTo>
                  <a:cubicBezTo>
                    <a:pt x="2997" y="95"/>
                    <a:pt x="2909" y="62"/>
                    <a:pt x="2817" y="45"/>
                  </a:cubicBezTo>
                  <a:cubicBezTo>
                    <a:pt x="2725" y="28"/>
                    <a:pt x="2614" y="17"/>
                    <a:pt x="2517" y="15"/>
                  </a:cubicBezTo>
                  <a:cubicBezTo>
                    <a:pt x="2420" y="13"/>
                    <a:pt x="2342" y="0"/>
                    <a:pt x="2232" y="30"/>
                  </a:cubicBezTo>
                  <a:cubicBezTo>
                    <a:pt x="2122" y="60"/>
                    <a:pt x="1987" y="117"/>
                    <a:pt x="1857" y="195"/>
                  </a:cubicBezTo>
                  <a:cubicBezTo>
                    <a:pt x="1727" y="273"/>
                    <a:pt x="1564" y="383"/>
                    <a:pt x="1452" y="495"/>
                  </a:cubicBezTo>
                  <a:cubicBezTo>
                    <a:pt x="1340" y="607"/>
                    <a:pt x="1272" y="728"/>
                    <a:pt x="1182" y="870"/>
                  </a:cubicBezTo>
                  <a:cubicBezTo>
                    <a:pt x="1092" y="1012"/>
                    <a:pt x="974" y="1218"/>
                    <a:pt x="912" y="1350"/>
                  </a:cubicBezTo>
                  <a:cubicBezTo>
                    <a:pt x="850" y="1482"/>
                    <a:pt x="850" y="1570"/>
                    <a:pt x="807" y="1665"/>
                  </a:cubicBezTo>
                  <a:cubicBezTo>
                    <a:pt x="764" y="1760"/>
                    <a:pt x="712" y="1853"/>
                    <a:pt x="657" y="1920"/>
                  </a:cubicBezTo>
                  <a:cubicBezTo>
                    <a:pt x="602" y="1987"/>
                    <a:pt x="557" y="2035"/>
                    <a:pt x="477" y="2070"/>
                  </a:cubicBezTo>
                  <a:cubicBezTo>
                    <a:pt x="397" y="2105"/>
                    <a:pt x="250" y="2110"/>
                    <a:pt x="177" y="2130"/>
                  </a:cubicBezTo>
                  <a:cubicBezTo>
                    <a:pt x="104" y="2150"/>
                    <a:pt x="67" y="2158"/>
                    <a:pt x="42" y="2190"/>
                  </a:cubicBezTo>
                  <a:cubicBezTo>
                    <a:pt x="17" y="2222"/>
                    <a:pt x="0" y="2270"/>
                    <a:pt x="27" y="2325"/>
                  </a:cubicBezTo>
                  <a:cubicBezTo>
                    <a:pt x="54" y="2380"/>
                    <a:pt x="112" y="2450"/>
                    <a:pt x="207" y="2520"/>
                  </a:cubicBezTo>
                  <a:cubicBezTo>
                    <a:pt x="302" y="2590"/>
                    <a:pt x="452" y="2688"/>
                    <a:pt x="597" y="2745"/>
                  </a:cubicBezTo>
                  <a:cubicBezTo>
                    <a:pt x="742" y="2802"/>
                    <a:pt x="897" y="2838"/>
                    <a:pt x="1077" y="2865"/>
                  </a:cubicBezTo>
                  <a:cubicBezTo>
                    <a:pt x="1257" y="2892"/>
                    <a:pt x="1447" y="2922"/>
                    <a:pt x="1677" y="2910"/>
                  </a:cubicBezTo>
                  <a:cubicBezTo>
                    <a:pt x="1907" y="2898"/>
                    <a:pt x="2219" y="2868"/>
                    <a:pt x="2457" y="2790"/>
                  </a:cubicBezTo>
                  <a:cubicBezTo>
                    <a:pt x="2695" y="2712"/>
                    <a:pt x="2950" y="2550"/>
                    <a:pt x="3102" y="2445"/>
                  </a:cubicBezTo>
                  <a:cubicBezTo>
                    <a:pt x="3254" y="2340"/>
                    <a:pt x="3294" y="2250"/>
                    <a:pt x="3372" y="2160"/>
                  </a:cubicBezTo>
                  <a:cubicBezTo>
                    <a:pt x="3450" y="2070"/>
                    <a:pt x="3507" y="2000"/>
                    <a:pt x="3567" y="1905"/>
                  </a:cubicBezTo>
                  <a:cubicBezTo>
                    <a:pt x="3627" y="1810"/>
                    <a:pt x="3690" y="1705"/>
                    <a:pt x="3732" y="1590"/>
                  </a:cubicBezTo>
                  <a:cubicBezTo>
                    <a:pt x="3774" y="1475"/>
                    <a:pt x="3812" y="1337"/>
                    <a:pt x="3822" y="1215"/>
                  </a:cubicBezTo>
                  <a:cubicBezTo>
                    <a:pt x="3832" y="1093"/>
                    <a:pt x="3822" y="972"/>
                    <a:pt x="3792" y="855"/>
                  </a:cubicBezTo>
                  <a:cubicBezTo>
                    <a:pt x="3762" y="738"/>
                    <a:pt x="3677" y="580"/>
                    <a:pt x="3642" y="510"/>
                  </a:cubicBezTo>
                  <a:cubicBezTo>
                    <a:pt x="3607" y="440"/>
                    <a:pt x="3634" y="492"/>
                    <a:pt x="3582" y="435"/>
                  </a:cubicBezTo>
                  <a:cubicBezTo>
                    <a:pt x="3530" y="378"/>
                    <a:pt x="3352" y="247"/>
                    <a:pt x="3267" y="195"/>
                  </a:cubicBezTo>
                  <a:close/>
                </a:path>
              </a:pathLst>
            </a:custGeom>
            <a:solidFill>
              <a:srgbClr val="FFFFFF"/>
            </a:solidFill>
            <a:ln w="57150">
              <a:solidFill>
                <a:srgbClr val="000000"/>
              </a:solidFill>
              <a:round/>
              <a:headEnd/>
              <a:tailEnd/>
            </a:ln>
          </p:spPr>
          <p:txBody>
            <a:bodyPr/>
            <a:lstStyle/>
            <a:p>
              <a:endParaRPr lang="vi-VN"/>
            </a:p>
          </p:txBody>
        </p:sp>
        <p:sp>
          <p:nvSpPr>
            <p:cNvPr id="89" name="Freeform 4"/>
            <p:cNvSpPr>
              <a:spLocks/>
            </p:cNvSpPr>
            <p:nvPr/>
          </p:nvSpPr>
          <p:spPr bwMode="auto">
            <a:xfrm rot="1039399">
              <a:off x="9473" y="1980"/>
              <a:ext cx="465" cy="710"/>
            </a:xfrm>
            <a:custGeom>
              <a:avLst/>
              <a:gdLst>
                <a:gd name="T0" fmla="*/ 52 w 465"/>
                <a:gd name="T1" fmla="*/ 470 h 710"/>
                <a:gd name="T2" fmla="*/ 142 w 465"/>
                <a:gd name="T3" fmla="*/ 425 h 710"/>
                <a:gd name="T4" fmla="*/ 247 w 465"/>
                <a:gd name="T5" fmla="*/ 290 h 710"/>
                <a:gd name="T6" fmla="*/ 187 w 465"/>
                <a:gd name="T7" fmla="*/ 50 h 710"/>
                <a:gd name="T8" fmla="*/ 292 w 465"/>
                <a:gd name="T9" fmla="*/ 5 h 710"/>
                <a:gd name="T10" fmla="*/ 412 w 465"/>
                <a:gd name="T11" fmla="*/ 80 h 710"/>
                <a:gd name="T12" fmla="*/ 457 w 465"/>
                <a:gd name="T13" fmla="*/ 380 h 710"/>
                <a:gd name="T14" fmla="*/ 367 w 465"/>
                <a:gd name="T15" fmla="*/ 620 h 710"/>
                <a:gd name="T16" fmla="*/ 262 w 465"/>
                <a:gd name="T17" fmla="*/ 710 h 710"/>
                <a:gd name="T18" fmla="*/ 37 w 465"/>
                <a:gd name="T19" fmla="*/ 620 h 710"/>
                <a:gd name="T20" fmla="*/ 52 w 465"/>
                <a:gd name="T21" fmla="*/ 470 h 7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5"/>
                <a:gd name="T34" fmla="*/ 0 h 710"/>
                <a:gd name="T35" fmla="*/ 465 w 465"/>
                <a:gd name="T36" fmla="*/ 710 h 7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5" h="710">
                  <a:moveTo>
                    <a:pt x="52" y="470"/>
                  </a:moveTo>
                  <a:cubicBezTo>
                    <a:pt x="69" y="437"/>
                    <a:pt x="110" y="455"/>
                    <a:pt x="142" y="425"/>
                  </a:cubicBezTo>
                  <a:cubicBezTo>
                    <a:pt x="174" y="395"/>
                    <a:pt x="240" y="352"/>
                    <a:pt x="247" y="290"/>
                  </a:cubicBezTo>
                  <a:cubicBezTo>
                    <a:pt x="254" y="228"/>
                    <a:pt x="180" y="97"/>
                    <a:pt x="187" y="50"/>
                  </a:cubicBezTo>
                  <a:cubicBezTo>
                    <a:pt x="194" y="3"/>
                    <a:pt x="255" y="0"/>
                    <a:pt x="292" y="5"/>
                  </a:cubicBezTo>
                  <a:cubicBezTo>
                    <a:pt x="329" y="10"/>
                    <a:pt x="385" y="18"/>
                    <a:pt x="412" y="80"/>
                  </a:cubicBezTo>
                  <a:cubicBezTo>
                    <a:pt x="439" y="142"/>
                    <a:pt x="465" y="290"/>
                    <a:pt x="457" y="380"/>
                  </a:cubicBezTo>
                  <a:cubicBezTo>
                    <a:pt x="449" y="470"/>
                    <a:pt x="399" y="565"/>
                    <a:pt x="367" y="620"/>
                  </a:cubicBezTo>
                  <a:cubicBezTo>
                    <a:pt x="335" y="675"/>
                    <a:pt x="317" y="710"/>
                    <a:pt x="262" y="710"/>
                  </a:cubicBezTo>
                  <a:cubicBezTo>
                    <a:pt x="207" y="710"/>
                    <a:pt x="74" y="657"/>
                    <a:pt x="37" y="620"/>
                  </a:cubicBezTo>
                  <a:cubicBezTo>
                    <a:pt x="0" y="583"/>
                    <a:pt x="35" y="503"/>
                    <a:pt x="52" y="470"/>
                  </a:cubicBezTo>
                  <a:close/>
                </a:path>
              </a:pathLst>
            </a:custGeom>
            <a:solidFill>
              <a:srgbClr val="FFFFFF"/>
            </a:solidFill>
            <a:ln w="57150">
              <a:solidFill>
                <a:srgbClr val="000000"/>
              </a:solidFill>
              <a:round/>
              <a:headEnd/>
              <a:tailEnd/>
            </a:ln>
          </p:spPr>
          <p:txBody>
            <a:bodyPr/>
            <a:lstStyle/>
            <a:p>
              <a:endParaRPr lang="vi-VN"/>
            </a:p>
          </p:txBody>
        </p:sp>
      </p:grpSp>
      <p:sp>
        <p:nvSpPr>
          <p:cNvPr id="90" name="Text Box 5"/>
          <p:cNvSpPr txBox="1">
            <a:spLocks noChangeArrowheads="1"/>
          </p:cNvSpPr>
          <p:nvPr/>
        </p:nvSpPr>
        <p:spPr bwMode="auto">
          <a:xfrm rot="249541">
            <a:off x="6157978" y="6144435"/>
            <a:ext cx="784417" cy="328387"/>
          </a:xfrm>
          <a:prstGeom prst="rect">
            <a:avLst/>
          </a:prstGeom>
          <a:solidFill>
            <a:srgbClr val="FFFFFF"/>
          </a:solidFill>
          <a:ln w="9525">
            <a:solidFill>
              <a:srgbClr val="FFFFFF"/>
            </a:solidFill>
            <a:miter lim="800000"/>
            <a:headEnd/>
            <a:tailEnd/>
          </a:ln>
        </p:spPr>
        <p:txBody>
          <a:bodyPr/>
          <a:lstStyle/>
          <a:p>
            <a:pPr algn="ctr">
              <a:spcAft>
                <a:spcPts val="1000"/>
              </a:spcAft>
            </a:pPr>
            <a:r>
              <a:rPr lang="vi-VN" sz="2000" b="1" i="0" dirty="0"/>
              <a:t>4880</a:t>
            </a:r>
            <a:endParaRPr lang="vi-VN"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hu ech con.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74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3" descr="khung1.bmp"/>
          <p:cNvPicPr>
            <a:picLocks noChangeAspect="1"/>
          </p:cNvPicPr>
          <p:nvPr/>
        </p:nvPicPr>
        <p:blipFill>
          <a:blip r:embed="rId2"/>
          <a:srcRect/>
          <a:stretch>
            <a:fillRect/>
          </a:stretch>
        </p:blipFill>
        <p:spPr bwMode="auto">
          <a:xfrm>
            <a:off x="0" y="76200"/>
            <a:ext cx="9144000" cy="6629400"/>
          </a:xfrm>
          <a:prstGeom prst="rect">
            <a:avLst/>
          </a:prstGeom>
          <a:noFill/>
          <a:ln w="9525">
            <a:noFill/>
            <a:miter lim="800000"/>
            <a:headEnd/>
            <a:tailEnd/>
          </a:ln>
        </p:spPr>
      </p:pic>
      <p:sp>
        <p:nvSpPr>
          <p:cNvPr id="184331" name="AutoShape 11" descr="Blue tissue paper"/>
          <p:cNvSpPr>
            <a:spLocks noChangeArrowheads="1"/>
          </p:cNvSpPr>
          <p:nvPr/>
        </p:nvSpPr>
        <p:spPr bwMode="auto">
          <a:xfrm>
            <a:off x="1143000" y="2828925"/>
            <a:ext cx="7162800" cy="2671763"/>
          </a:xfrm>
          <a:prstGeom prst="roundRect">
            <a:avLst>
              <a:gd name="adj" fmla="val 16667"/>
            </a:avLst>
          </a:prstGeom>
          <a:blipFill dpi="0" rotWithShape="1">
            <a:blip r:embed="rId3"/>
            <a:srcRect/>
            <a:tile tx="0" ty="0" sx="100000" sy="100000" flip="none" algn="tl"/>
          </a:blipFill>
          <a:ln w="57150" cmpd="thinThick">
            <a:solidFill>
              <a:schemeClr val="tx1"/>
            </a:solidFill>
            <a:round/>
            <a:headEnd/>
            <a:tailEnd/>
          </a:ln>
          <a:effectLst/>
        </p:spPr>
        <p:txBody>
          <a:bodyPr wrap="none" anchor="ctr"/>
          <a:lstStyle/>
          <a:p>
            <a:pPr>
              <a:defRPr/>
            </a:pPr>
            <a:endParaRPr lang="en-US" sz="2800" dirty="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New Roman" pitchFamily="18" charset="0"/>
            </a:endParaRPr>
          </a:p>
        </p:txBody>
      </p:sp>
      <p:sp>
        <p:nvSpPr>
          <p:cNvPr id="184332" name="Text Box 12"/>
          <p:cNvSpPr txBox="1">
            <a:spLocks noChangeArrowheads="1"/>
          </p:cNvSpPr>
          <p:nvPr/>
        </p:nvSpPr>
        <p:spPr bwMode="auto">
          <a:xfrm>
            <a:off x="1357313" y="3143250"/>
            <a:ext cx="6715125" cy="1892826"/>
          </a:xfrm>
          <a:prstGeom prst="rect">
            <a:avLst/>
          </a:prstGeom>
          <a:noFill/>
          <a:ln w="9525">
            <a:noFill/>
            <a:miter lim="800000"/>
            <a:headEnd/>
            <a:tailEnd/>
          </a:ln>
          <a:effectLst/>
        </p:spPr>
        <p:txBody>
          <a:bodyPr>
            <a:spAutoFit/>
          </a:bodyPr>
          <a:lstStyle/>
          <a:p>
            <a:pPr algn="just" eaLnBrk="0" hangingPunct="0">
              <a:lnSpc>
                <a:spcPct val="150000"/>
              </a:lnSpc>
              <a:spcBef>
                <a:spcPct val="50000"/>
              </a:spcBef>
              <a:defRPr/>
            </a:pPr>
            <a:r>
              <a:rPr lang="en-US" sz="2600" b="1" i="0" dirty="0">
                <a:solidFill>
                  <a:srgbClr val="0000CC"/>
                </a:solidFill>
                <a:effectLst>
                  <a:outerShdw blurRad="38100" dist="38100" dir="2700000" algn="tl">
                    <a:srgbClr val="C0C0C0"/>
                  </a:outerShdw>
                </a:effectLst>
                <a:cs typeface="Arial" charset="0"/>
                <a:sym typeface="Webdings" pitchFamily="18" charset="2"/>
              </a:rPr>
              <a:t>   </a:t>
            </a:r>
            <a:r>
              <a:rPr lang="en-US" sz="2600" b="1" i="0" dirty="0" err="1">
                <a:solidFill>
                  <a:srgbClr val="0000CC"/>
                </a:solidFill>
                <a:effectLst>
                  <a:outerShdw blurRad="38100" dist="38100" dir="2700000" algn="tl">
                    <a:srgbClr val="C0C0C0"/>
                  </a:outerShdw>
                </a:effectLst>
                <a:cs typeface="Arial" charset="0"/>
                <a:sym typeface="Webdings" pitchFamily="18" charset="2"/>
              </a:rPr>
              <a:t>Em</a:t>
            </a:r>
            <a:r>
              <a:rPr lang="en-US" sz="2600" b="1" i="0" dirty="0">
                <a:solidFill>
                  <a:srgbClr val="0000CC"/>
                </a:solidFill>
                <a:effectLst>
                  <a:outerShdw blurRad="38100" dist="38100" dir="2700000" algn="tl">
                    <a:srgbClr val="C0C0C0"/>
                  </a:outerShdw>
                </a:effectLst>
                <a:cs typeface="Arial" charset="0"/>
                <a:sym typeface="Webdings" pitchFamily="18" charset="2"/>
              </a:rPr>
              <a:t> </a:t>
            </a:r>
            <a:r>
              <a:rPr lang="en-US" sz="2600" b="1" i="0" dirty="0" err="1">
                <a:solidFill>
                  <a:srgbClr val="0000CC"/>
                </a:solidFill>
                <a:effectLst>
                  <a:outerShdw blurRad="38100" dist="38100" dir="2700000" algn="tl">
                    <a:srgbClr val="C0C0C0"/>
                  </a:outerShdw>
                </a:effectLst>
                <a:cs typeface="Arial" charset="0"/>
                <a:sym typeface="Webdings" pitchFamily="18" charset="2"/>
              </a:rPr>
              <a:t>tìm</a:t>
            </a:r>
            <a:r>
              <a:rPr lang="en-US" sz="2600" b="1" i="0" dirty="0">
                <a:solidFill>
                  <a:srgbClr val="0000CC"/>
                </a:solidFill>
                <a:effectLst>
                  <a:outerShdw blurRad="38100" dist="38100" dir="2700000" algn="tl">
                    <a:srgbClr val="C0C0C0"/>
                  </a:outerShdw>
                </a:effectLst>
                <a:cs typeface="Arial" charset="0"/>
                <a:sym typeface="Webdings" pitchFamily="18" charset="2"/>
              </a:rPr>
              <a:t> </a:t>
            </a:r>
            <a:r>
              <a:rPr lang="en-US" sz="2600" b="1" i="0" dirty="0" err="1">
                <a:solidFill>
                  <a:srgbClr val="0000CC"/>
                </a:solidFill>
                <a:effectLst>
                  <a:outerShdw blurRad="38100" dist="38100" dir="2700000" algn="tl">
                    <a:srgbClr val="C0C0C0"/>
                  </a:outerShdw>
                </a:effectLst>
                <a:cs typeface="Arial" charset="0"/>
                <a:sym typeface="Webdings" pitchFamily="18" charset="2"/>
              </a:rPr>
              <a:t>trong</a:t>
            </a:r>
            <a:r>
              <a:rPr lang="en-US" sz="2600" b="1" i="0" dirty="0">
                <a:solidFill>
                  <a:srgbClr val="0000CC"/>
                </a:solidFill>
                <a:effectLst>
                  <a:outerShdw blurRad="38100" dist="38100" dir="2700000" algn="tl">
                    <a:srgbClr val="C0C0C0"/>
                  </a:outerShdw>
                </a:effectLst>
                <a:cs typeface="Arial" charset="0"/>
                <a:sym typeface="Webdings" pitchFamily="18" charset="2"/>
              </a:rPr>
              <a:t> </a:t>
            </a:r>
            <a:r>
              <a:rPr lang="en-US" sz="2600" b="1" i="0" dirty="0" err="1">
                <a:solidFill>
                  <a:srgbClr val="0000CC"/>
                </a:solidFill>
                <a:effectLst>
                  <a:outerShdw blurRad="38100" dist="38100" dir="2700000" algn="tl">
                    <a:srgbClr val="C0C0C0"/>
                  </a:outerShdw>
                </a:effectLst>
                <a:cs typeface="Arial" charset="0"/>
                <a:sym typeface="Webdings" pitchFamily="18" charset="2"/>
              </a:rPr>
              <a:t>các</a:t>
            </a:r>
            <a:r>
              <a:rPr lang="en-US" sz="2600" b="1" i="0" dirty="0">
                <a:solidFill>
                  <a:srgbClr val="0000CC"/>
                </a:solidFill>
                <a:effectLst>
                  <a:outerShdw blurRad="38100" dist="38100" dir="2700000" algn="tl">
                    <a:srgbClr val="C0C0C0"/>
                  </a:outerShdw>
                </a:effectLst>
                <a:cs typeface="Arial" charset="0"/>
                <a:sym typeface="Webdings" pitchFamily="18" charset="2"/>
              </a:rPr>
              <a:t> </a:t>
            </a:r>
            <a:r>
              <a:rPr lang="en-US" sz="2600" b="1" i="0" dirty="0" err="1">
                <a:solidFill>
                  <a:srgbClr val="0000CC"/>
                </a:solidFill>
                <a:effectLst>
                  <a:outerShdw blurRad="38100" dist="38100" dir="2700000" algn="tl">
                    <a:srgbClr val="C0C0C0"/>
                  </a:outerShdw>
                </a:effectLst>
                <a:cs typeface="Arial" charset="0"/>
                <a:sym typeface="Webdings" pitchFamily="18" charset="2"/>
              </a:rPr>
              <a:t>tài</a:t>
            </a:r>
            <a:r>
              <a:rPr lang="en-US" sz="2600" b="1" i="0" dirty="0">
                <a:solidFill>
                  <a:srgbClr val="0000CC"/>
                </a:solidFill>
                <a:effectLst>
                  <a:outerShdw blurRad="38100" dist="38100" dir="2700000" algn="tl">
                    <a:srgbClr val="C0C0C0"/>
                  </a:outerShdw>
                </a:effectLst>
                <a:cs typeface="Arial" charset="0"/>
                <a:sym typeface="Webdings" pitchFamily="18" charset="2"/>
              </a:rPr>
              <a:t> </a:t>
            </a:r>
            <a:r>
              <a:rPr lang="en-US" sz="2600" b="1" i="0" dirty="0" err="1">
                <a:solidFill>
                  <a:srgbClr val="0000CC"/>
                </a:solidFill>
                <a:effectLst>
                  <a:outerShdw blurRad="38100" dist="38100" dir="2700000" algn="tl">
                    <a:srgbClr val="C0C0C0"/>
                  </a:outerShdw>
                </a:effectLst>
                <a:cs typeface="Arial" charset="0"/>
                <a:sym typeface="Webdings" pitchFamily="18" charset="2"/>
              </a:rPr>
              <a:t>liệu</a:t>
            </a:r>
            <a:r>
              <a:rPr lang="en-US" sz="2600" b="1" i="0" dirty="0">
                <a:solidFill>
                  <a:srgbClr val="0000CC"/>
                </a:solidFill>
                <a:effectLst>
                  <a:outerShdw blurRad="38100" dist="38100" dir="2700000" algn="tl">
                    <a:srgbClr val="C0C0C0"/>
                  </a:outerShdw>
                </a:effectLst>
                <a:cs typeface="Arial" charset="0"/>
                <a:sym typeface="Webdings" pitchFamily="18" charset="2"/>
              </a:rPr>
              <a:t> </a:t>
            </a:r>
            <a:r>
              <a:rPr lang="en-US" sz="2600" b="1" i="0" dirty="0" err="1">
                <a:solidFill>
                  <a:srgbClr val="0000CC"/>
                </a:solidFill>
                <a:effectLst>
                  <a:outerShdw blurRad="38100" dist="38100" dir="2700000" algn="tl">
                    <a:srgbClr val="C0C0C0"/>
                  </a:outerShdw>
                </a:effectLst>
                <a:cs typeface="Arial" charset="0"/>
                <a:sym typeface="Webdings" pitchFamily="18" charset="2"/>
              </a:rPr>
              <a:t>sách</a:t>
            </a:r>
            <a:r>
              <a:rPr lang="en-US" sz="2600" b="1" i="0" dirty="0">
                <a:solidFill>
                  <a:srgbClr val="0000CC"/>
                </a:solidFill>
                <a:effectLst>
                  <a:outerShdw blurRad="38100" dist="38100" dir="2700000" algn="tl">
                    <a:srgbClr val="C0C0C0"/>
                  </a:outerShdw>
                </a:effectLst>
                <a:cs typeface="Arial" charset="0"/>
                <a:sym typeface="Webdings" pitchFamily="18" charset="2"/>
              </a:rPr>
              <a:t>, </a:t>
            </a:r>
            <a:r>
              <a:rPr lang="en-US" sz="2600" b="1" i="0" dirty="0" err="1">
                <a:solidFill>
                  <a:srgbClr val="0000CC"/>
                </a:solidFill>
                <a:effectLst>
                  <a:outerShdw blurRad="38100" dist="38100" dir="2700000" algn="tl">
                    <a:srgbClr val="C0C0C0"/>
                  </a:outerShdw>
                </a:effectLst>
                <a:cs typeface="Arial" charset="0"/>
                <a:sym typeface="Webdings" pitchFamily="18" charset="2"/>
              </a:rPr>
              <a:t>báo</a:t>
            </a:r>
            <a:r>
              <a:rPr lang="en-US" sz="2600" b="1" i="0" dirty="0">
                <a:solidFill>
                  <a:srgbClr val="0000CC"/>
                </a:solidFill>
                <a:effectLst>
                  <a:outerShdw blurRad="38100" dist="38100" dir="2700000" algn="tl">
                    <a:srgbClr val="C0C0C0"/>
                  </a:outerShdw>
                </a:effectLst>
                <a:cs typeface="Arial" charset="0"/>
                <a:sym typeface="Webdings" pitchFamily="18" charset="2"/>
              </a:rPr>
              <a:t>, … </a:t>
            </a:r>
            <a:r>
              <a:rPr lang="en-US" sz="2600" b="1" i="0" dirty="0" err="1">
                <a:solidFill>
                  <a:srgbClr val="0000CC"/>
                </a:solidFill>
                <a:effectLst>
                  <a:outerShdw blurRad="38100" dist="38100" dir="2700000" algn="tl">
                    <a:srgbClr val="C0C0C0"/>
                  </a:outerShdw>
                </a:effectLst>
                <a:cs typeface="Arial" charset="0"/>
                <a:sym typeface="Webdings" pitchFamily="18" charset="2"/>
              </a:rPr>
              <a:t>ví</a:t>
            </a:r>
            <a:r>
              <a:rPr lang="en-US" sz="2600" b="1" i="0" dirty="0">
                <a:solidFill>
                  <a:srgbClr val="0000CC"/>
                </a:solidFill>
                <a:effectLst>
                  <a:outerShdw blurRad="38100" dist="38100" dir="2700000" algn="tl">
                    <a:srgbClr val="C0C0C0"/>
                  </a:outerShdw>
                </a:effectLst>
                <a:cs typeface="Arial" charset="0"/>
                <a:sym typeface="Webdings" pitchFamily="18" charset="2"/>
              </a:rPr>
              <a:t> </a:t>
            </a:r>
            <a:r>
              <a:rPr lang="en-US" sz="2600" b="1" i="0" dirty="0" err="1">
                <a:solidFill>
                  <a:srgbClr val="0000CC"/>
                </a:solidFill>
                <a:effectLst>
                  <a:outerShdw blurRad="38100" dist="38100" dir="2700000" algn="tl">
                    <a:srgbClr val="C0C0C0"/>
                  </a:outerShdw>
                </a:effectLst>
                <a:cs typeface="Arial" charset="0"/>
                <a:sym typeface="Webdings" pitchFamily="18" charset="2"/>
              </a:rPr>
              <a:t>dụ</a:t>
            </a:r>
            <a:r>
              <a:rPr lang="en-US" sz="2600" b="1" i="0" dirty="0">
                <a:solidFill>
                  <a:srgbClr val="0000CC"/>
                </a:solidFill>
                <a:effectLst>
                  <a:outerShdw blurRad="38100" dist="38100" dir="2700000" algn="tl">
                    <a:srgbClr val="C0C0C0"/>
                  </a:outerShdw>
                </a:effectLst>
                <a:cs typeface="Arial" charset="0"/>
                <a:sym typeface="Webdings" pitchFamily="18" charset="2"/>
              </a:rPr>
              <a:t> </a:t>
            </a:r>
            <a:r>
              <a:rPr lang="en-US" sz="2600" b="1" i="0" dirty="0" err="1">
                <a:solidFill>
                  <a:srgbClr val="0000CC"/>
                </a:solidFill>
                <a:effectLst>
                  <a:outerShdw blurRad="38100" dist="38100" dir="2700000" algn="tl">
                    <a:srgbClr val="C0C0C0"/>
                  </a:outerShdw>
                </a:effectLst>
                <a:cs typeface="Arial" charset="0"/>
                <a:sym typeface="Webdings" pitchFamily="18" charset="2"/>
              </a:rPr>
              <a:t>về</a:t>
            </a:r>
            <a:r>
              <a:rPr lang="en-US" sz="2600" b="1" i="0" dirty="0">
                <a:solidFill>
                  <a:srgbClr val="0000CC"/>
                </a:solidFill>
                <a:effectLst>
                  <a:outerShdw blurRad="38100" dist="38100" dir="2700000" algn="tl">
                    <a:srgbClr val="C0C0C0"/>
                  </a:outerShdw>
                </a:effectLst>
                <a:cs typeface="Arial" charset="0"/>
                <a:sym typeface="Webdings" pitchFamily="18" charset="2"/>
              </a:rPr>
              <a:t> </a:t>
            </a:r>
            <a:r>
              <a:rPr lang="en-US" sz="2600" b="1" i="0" dirty="0" err="1">
                <a:solidFill>
                  <a:srgbClr val="0000CC"/>
                </a:solidFill>
                <a:effectLst>
                  <a:outerShdw blurRad="38100" dist="38100" dir="2700000" algn="tl">
                    <a:srgbClr val="C0C0C0"/>
                  </a:outerShdw>
                </a:effectLst>
                <a:cs typeface="Arial" charset="0"/>
                <a:sym typeface="Webdings" pitchFamily="18" charset="2"/>
              </a:rPr>
              <a:t>số</a:t>
            </a:r>
            <a:r>
              <a:rPr lang="en-US" sz="2600" b="1" i="0" dirty="0">
                <a:solidFill>
                  <a:srgbClr val="0000CC"/>
                </a:solidFill>
                <a:effectLst>
                  <a:outerShdw blurRad="38100" dist="38100" dir="2700000" algn="tl">
                    <a:srgbClr val="C0C0C0"/>
                  </a:outerShdw>
                </a:effectLst>
                <a:cs typeface="Arial" charset="0"/>
                <a:sym typeface="Webdings" pitchFamily="18" charset="2"/>
              </a:rPr>
              <a:t> </a:t>
            </a:r>
            <a:r>
              <a:rPr lang="en-US" sz="2600" b="1" i="0" dirty="0" err="1" smtClean="0">
                <a:solidFill>
                  <a:srgbClr val="0000CC"/>
                </a:solidFill>
                <a:effectLst>
                  <a:outerShdw blurRad="38100" dist="38100" dir="2700000" algn="tl">
                    <a:srgbClr val="C0C0C0"/>
                  </a:outerShdw>
                </a:effectLst>
                <a:cs typeface="Arial" charset="0"/>
                <a:sym typeface="Webdings" pitchFamily="18" charset="2"/>
              </a:rPr>
              <a:t>trung</a:t>
            </a:r>
            <a:r>
              <a:rPr lang="en-US" sz="2600" b="1" i="0" dirty="0" smtClean="0">
                <a:solidFill>
                  <a:srgbClr val="0000CC"/>
                </a:solidFill>
                <a:effectLst>
                  <a:outerShdw blurRad="38100" dist="38100" dir="2700000" algn="tl">
                    <a:srgbClr val="C0C0C0"/>
                  </a:outerShdw>
                </a:effectLst>
                <a:cs typeface="Arial" charset="0"/>
                <a:sym typeface="Webdings" pitchFamily="18" charset="2"/>
              </a:rPr>
              <a:t> </a:t>
            </a:r>
            <a:r>
              <a:rPr lang="en-US" sz="2600" b="1" i="0" dirty="0" err="1">
                <a:solidFill>
                  <a:srgbClr val="0000CC"/>
                </a:solidFill>
                <a:effectLst>
                  <a:outerShdw blurRad="38100" dist="38100" dir="2700000" algn="tl">
                    <a:srgbClr val="C0C0C0"/>
                  </a:outerShdw>
                </a:effectLst>
                <a:cs typeface="Arial" charset="0"/>
                <a:sym typeface="Webdings" pitchFamily="18" charset="2"/>
              </a:rPr>
              <a:t>bình</a:t>
            </a:r>
            <a:r>
              <a:rPr lang="en-US" sz="2600" b="1" i="0" dirty="0">
                <a:solidFill>
                  <a:srgbClr val="0000CC"/>
                </a:solidFill>
                <a:effectLst>
                  <a:outerShdw blurRad="38100" dist="38100" dir="2700000" algn="tl">
                    <a:srgbClr val="C0C0C0"/>
                  </a:outerShdw>
                </a:effectLst>
                <a:cs typeface="Arial" charset="0"/>
                <a:sym typeface="Webdings" pitchFamily="18" charset="2"/>
              </a:rPr>
              <a:t> </a:t>
            </a:r>
            <a:r>
              <a:rPr lang="en-US" sz="2600" b="1" i="0" dirty="0" err="1">
                <a:solidFill>
                  <a:srgbClr val="0000CC"/>
                </a:solidFill>
                <a:effectLst>
                  <a:outerShdw blurRad="38100" dist="38100" dir="2700000" algn="tl">
                    <a:srgbClr val="C0C0C0"/>
                  </a:outerShdw>
                </a:effectLst>
                <a:cs typeface="Arial" charset="0"/>
                <a:sym typeface="Webdings" pitchFamily="18" charset="2"/>
              </a:rPr>
              <a:t>cộng</a:t>
            </a:r>
            <a:r>
              <a:rPr lang="en-US" sz="2600" b="1" i="0" dirty="0">
                <a:solidFill>
                  <a:srgbClr val="0000CC"/>
                </a:solidFill>
                <a:effectLst>
                  <a:outerShdw blurRad="38100" dist="38100" dir="2700000" algn="tl">
                    <a:srgbClr val="C0C0C0"/>
                  </a:outerShdw>
                </a:effectLst>
                <a:cs typeface="Arial" charset="0"/>
                <a:sym typeface="Webdings" pitchFamily="18" charset="2"/>
              </a:rPr>
              <a:t> </a:t>
            </a:r>
            <a:r>
              <a:rPr lang="en-US" sz="2600" b="1" i="0" dirty="0" err="1">
                <a:solidFill>
                  <a:srgbClr val="0000CC"/>
                </a:solidFill>
                <a:effectLst>
                  <a:outerShdw blurRad="38100" dist="38100" dir="2700000" algn="tl">
                    <a:srgbClr val="C0C0C0"/>
                  </a:outerShdw>
                </a:effectLst>
                <a:cs typeface="Arial" charset="0"/>
                <a:sym typeface="Webdings" pitchFamily="18" charset="2"/>
              </a:rPr>
              <a:t>và</a:t>
            </a:r>
            <a:r>
              <a:rPr lang="en-US" sz="2600" b="1" i="0" dirty="0">
                <a:solidFill>
                  <a:srgbClr val="0000CC"/>
                </a:solidFill>
                <a:effectLst>
                  <a:outerShdw blurRad="38100" dist="38100" dir="2700000" algn="tl">
                    <a:srgbClr val="C0C0C0"/>
                  </a:outerShdw>
                </a:effectLst>
                <a:cs typeface="Arial" charset="0"/>
                <a:sym typeface="Webdings" pitchFamily="18" charset="2"/>
              </a:rPr>
              <a:t> </a:t>
            </a:r>
            <a:r>
              <a:rPr lang="en-US" sz="2600" b="1" i="0" dirty="0" err="1">
                <a:solidFill>
                  <a:srgbClr val="0000CC"/>
                </a:solidFill>
                <a:effectLst>
                  <a:outerShdw blurRad="38100" dist="38100" dir="2700000" algn="tl">
                    <a:srgbClr val="C0C0C0"/>
                  </a:outerShdw>
                </a:effectLst>
                <a:cs typeface="Arial" charset="0"/>
                <a:sym typeface="Webdings" pitchFamily="18" charset="2"/>
              </a:rPr>
              <a:t>chép</a:t>
            </a:r>
            <a:r>
              <a:rPr lang="en-US" sz="2600" b="1" i="0" dirty="0">
                <a:solidFill>
                  <a:srgbClr val="0000CC"/>
                </a:solidFill>
                <a:effectLst>
                  <a:outerShdw blurRad="38100" dist="38100" dir="2700000" algn="tl">
                    <a:srgbClr val="C0C0C0"/>
                  </a:outerShdw>
                </a:effectLst>
                <a:cs typeface="Arial" charset="0"/>
                <a:sym typeface="Webdings" pitchFamily="18" charset="2"/>
              </a:rPr>
              <a:t> </a:t>
            </a:r>
            <a:r>
              <a:rPr lang="en-US" sz="2600" b="1" i="0" dirty="0" err="1">
                <a:solidFill>
                  <a:srgbClr val="0000CC"/>
                </a:solidFill>
                <a:effectLst>
                  <a:outerShdw blurRad="38100" dist="38100" dir="2700000" algn="tl">
                    <a:srgbClr val="C0C0C0"/>
                  </a:outerShdw>
                </a:effectLst>
                <a:cs typeface="Arial" charset="0"/>
                <a:sym typeface="Webdings" pitchFamily="18" charset="2"/>
              </a:rPr>
              <a:t>ví</a:t>
            </a:r>
            <a:r>
              <a:rPr lang="en-US" sz="2600" b="1" i="0" dirty="0">
                <a:solidFill>
                  <a:srgbClr val="0000CC"/>
                </a:solidFill>
                <a:effectLst>
                  <a:outerShdw blurRad="38100" dist="38100" dir="2700000" algn="tl">
                    <a:srgbClr val="C0C0C0"/>
                  </a:outerShdw>
                </a:effectLst>
                <a:cs typeface="Arial" charset="0"/>
                <a:sym typeface="Webdings" pitchFamily="18" charset="2"/>
              </a:rPr>
              <a:t> </a:t>
            </a:r>
            <a:r>
              <a:rPr lang="en-US" sz="2600" b="1" i="0" dirty="0" err="1">
                <a:solidFill>
                  <a:srgbClr val="0000CC"/>
                </a:solidFill>
                <a:effectLst>
                  <a:outerShdw blurRad="38100" dist="38100" dir="2700000" algn="tl">
                    <a:srgbClr val="C0C0C0"/>
                  </a:outerShdw>
                </a:effectLst>
                <a:cs typeface="Arial" charset="0"/>
                <a:sym typeface="Webdings" pitchFamily="18" charset="2"/>
              </a:rPr>
              <a:t>dụ</a:t>
            </a:r>
            <a:r>
              <a:rPr lang="en-US" sz="2600" b="1" i="0" dirty="0">
                <a:solidFill>
                  <a:srgbClr val="0000CC"/>
                </a:solidFill>
                <a:effectLst>
                  <a:outerShdw blurRad="38100" dist="38100" dir="2700000" algn="tl">
                    <a:srgbClr val="C0C0C0"/>
                  </a:outerShdw>
                </a:effectLst>
                <a:cs typeface="Arial" charset="0"/>
                <a:sym typeface="Webdings" pitchFamily="18" charset="2"/>
              </a:rPr>
              <a:t> </a:t>
            </a:r>
            <a:r>
              <a:rPr lang="en-US" sz="2600" b="1" i="0" smtClean="0">
                <a:solidFill>
                  <a:srgbClr val="0000CC"/>
                </a:solidFill>
                <a:effectLst>
                  <a:outerShdw blurRad="38100" dist="38100" dir="2700000" algn="tl">
                    <a:srgbClr val="C0C0C0"/>
                  </a:outerShdw>
                </a:effectLst>
                <a:cs typeface="Arial" charset="0"/>
                <a:sym typeface="Webdings" pitchFamily="18" charset="2"/>
              </a:rPr>
              <a:t>đó </a:t>
            </a:r>
            <a:r>
              <a:rPr lang="en-US" sz="2600" b="1" i="0" dirty="0" err="1">
                <a:solidFill>
                  <a:srgbClr val="0000CC"/>
                </a:solidFill>
                <a:effectLst>
                  <a:outerShdw blurRad="38100" dist="38100" dir="2700000" algn="tl">
                    <a:srgbClr val="C0C0C0"/>
                  </a:outerShdw>
                </a:effectLst>
                <a:cs typeface="Arial" charset="0"/>
                <a:sym typeface="Webdings" pitchFamily="18" charset="2"/>
              </a:rPr>
              <a:t>vào</a:t>
            </a:r>
            <a:r>
              <a:rPr lang="en-US" sz="2600" b="1" i="0" dirty="0">
                <a:solidFill>
                  <a:srgbClr val="0000CC"/>
                </a:solidFill>
                <a:effectLst>
                  <a:outerShdw blurRad="38100" dist="38100" dir="2700000" algn="tl">
                    <a:srgbClr val="C0C0C0"/>
                  </a:outerShdw>
                </a:effectLst>
                <a:cs typeface="Arial" charset="0"/>
                <a:sym typeface="Webdings" pitchFamily="18" charset="2"/>
              </a:rPr>
              <a:t> </a:t>
            </a:r>
            <a:r>
              <a:rPr lang="en-US" sz="2600" b="1" i="0" dirty="0" err="1">
                <a:solidFill>
                  <a:srgbClr val="0000CC"/>
                </a:solidFill>
                <a:effectLst>
                  <a:outerShdw blurRad="38100" dist="38100" dir="2700000" algn="tl">
                    <a:srgbClr val="C0C0C0"/>
                  </a:outerShdw>
                </a:effectLst>
                <a:cs typeface="Arial" charset="0"/>
                <a:sym typeface="Webdings" pitchFamily="18" charset="2"/>
              </a:rPr>
              <a:t>vở</a:t>
            </a:r>
            <a:r>
              <a:rPr lang="en-US" sz="2600" b="1" i="0" dirty="0">
                <a:solidFill>
                  <a:srgbClr val="0000CC"/>
                </a:solidFill>
                <a:effectLst>
                  <a:outerShdw blurRad="38100" dist="38100" dir="2700000" algn="tl">
                    <a:srgbClr val="C0C0C0"/>
                  </a:outerShdw>
                </a:effectLst>
                <a:cs typeface="Arial" charset="0"/>
                <a:sym typeface="Webdings" pitchFamily="18" charset="2"/>
              </a:rPr>
              <a:t> </a:t>
            </a:r>
            <a:r>
              <a:rPr lang="en-US" sz="2600" b="1" i="0" dirty="0" err="1">
                <a:solidFill>
                  <a:srgbClr val="0000CC"/>
                </a:solidFill>
                <a:effectLst>
                  <a:outerShdw blurRad="38100" dist="38100" dir="2700000" algn="tl">
                    <a:srgbClr val="C0C0C0"/>
                  </a:outerShdw>
                </a:effectLst>
                <a:cs typeface="Arial" charset="0"/>
                <a:sym typeface="Webdings" pitchFamily="18" charset="2"/>
              </a:rPr>
              <a:t>rồi</a:t>
            </a:r>
            <a:r>
              <a:rPr lang="en-US" sz="2600" b="1" i="0" dirty="0">
                <a:solidFill>
                  <a:srgbClr val="0000CC"/>
                </a:solidFill>
                <a:effectLst>
                  <a:outerShdw blurRad="38100" dist="38100" dir="2700000" algn="tl">
                    <a:srgbClr val="C0C0C0"/>
                  </a:outerShdw>
                </a:effectLst>
                <a:cs typeface="Arial" charset="0"/>
                <a:sym typeface="Webdings" pitchFamily="18" charset="2"/>
              </a:rPr>
              <a:t> </a:t>
            </a:r>
            <a:r>
              <a:rPr lang="en-US" sz="2600" b="1" i="0" dirty="0" err="1">
                <a:solidFill>
                  <a:srgbClr val="0000CC"/>
                </a:solidFill>
                <a:effectLst>
                  <a:outerShdw blurRad="38100" dist="38100" dir="2700000" algn="tl">
                    <a:srgbClr val="C0C0C0"/>
                  </a:outerShdw>
                </a:effectLst>
                <a:cs typeface="Arial" charset="0"/>
                <a:sym typeface="Webdings" pitchFamily="18" charset="2"/>
              </a:rPr>
              <a:t>giải</a:t>
            </a:r>
            <a:r>
              <a:rPr lang="en-US" sz="2600" b="1" i="0" dirty="0">
                <a:solidFill>
                  <a:srgbClr val="0000CC"/>
                </a:solidFill>
                <a:effectLst>
                  <a:outerShdw blurRad="38100" dist="38100" dir="2700000" algn="tl">
                    <a:srgbClr val="C0C0C0"/>
                  </a:outerShdw>
                </a:effectLst>
                <a:cs typeface="Arial" charset="0"/>
                <a:sym typeface="Webdings" pitchFamily="18" charset="2"/>
              </a:rPr>
              <a:t> </a:t>
            </a:r>
            <a:r>
              <a:rPr lang="en-US" sz="2600" b="1" i="0" dirty="0" err="1">
                <a:solidFill>
                  <a:srgbClr val="0000CC"/>
                </a:solidFill>
                <a:effectLst>
                  <a:outerShdw blurRad="38100" dist="38100" dir="2700000" algn="tl">
                    <a:srgbClr val="C0C0C0"/>
                  </a:outerShdw>
                </a:effectLst>
                <a:cs typeface="Arial" charset="0"/>
                <a:sym typeface="Webdings" pitchFamily="18" charset="2"/>
              </a:rPr>
              <a:t>thích</a:t>
            </a:r>
            <a:r>
              <a:rPr lang="en-US" sz="2600" b="1" i="0" dirty="0">
                <a:solidFill>
                  <a:srgbClr val="0000CC"/>
                </a:solidFill>
                <a:effectLst>
                  <a:outerShdw blurRad="38100" dist="38100" dir="2700000" algn="tl">
                    <a:srgbClr val="C0C0C0"/>
                  </a:outerShdw>
                </a:effectLst>
                <a:cs typeface="Arial" charset="0"/>
                <a:sym typeface="Webdings" pitchFamily="18" charset="2"/>
              </a:rPr>
              <a:t> </a:t>
            </a:r>
            <a:r>
              <a:rPr lang="en-US" sz="2600" b="1" i="0" dirty="0" err="1">
                <a:solidFill>
                  <a:srgbClr val="0000CC"/>
                </a:solidFill>
                <a:effectLst>
                  <a:outerShdw blurRad="38100" dist="38100" dir="2700000" algn="tl">
                    <a:srgbClr val="C0C0C0"/>
                  </a:outerShdw>
                </a:effectLst>
                <a:cs typeface="Arial" charset="0"/>
                <a:sym typeface="Webdings" pitchFamily="18" charset="2"/>
              </a:rPr>
              <a:t>cho</a:t>
            </a:r>
            <a:r>
              <a:rPr lang="en-US" sz="2600" b="1" i="0" dirty="0">
                <a:solidFill>
                  <a:srgbClr val="0000CC"/>
                </a:solidFill>
                <a:effectLst>
                  <a:outerShdw blurRad="38100" dist="38100" dir="2700000" algn="tl">
                    <a:srgbClr val="C0C0C0"/>
                  </a:outerShdw>
                </a:effectLst>
                <a:cs typeface="Arial" charset="0"/>
                <a:sym typeface="Webdings" pitchFamily="18" charset="2"/>
              </a:rPr>
              <a:t> </a:t>
            </a:r>
            <a:r>
              <a:rPr lang="en-US" sz="2600" b="1" i="0" dirty="0" err="1">
                <a:solidFill>
                  <a:srgbClr val="0000CC"/>
                </a:solidFill>
                <a:effectLst>
                  <a:outerShdw blurRad="38100" dist="38100" dir="2700000" algn="tl">
                    <a:srgbClr val="C0C0C0"/>
                  </a:outerShdw>
                </a:effectLst>
                <a:cs typeface="Arial" charset="0"/>
                <a:sym typeface="Webdings" pitchFamily="18" charset="2"/>
              </a:rPr>
              <a:t>bố</a:t>
            </a:r>
            <a:r>
              <a:rPr lang="en-US" sz="2600" b="1" i="0" dirty="0">
                <a:solidFill>
                  <a:srgbClr val="0000CC"/>
                </a:solidFill>
                <a:effectLst>
                  <a:outerShdw blurRad="38100" dist="38100" dir="2700000" algn="tl">
                    <a:srgbClr val="C0C0C0"/>
                  </a:outerShdw>
                </a:effectLst>
                <a:cs typeface="Arial" charset="0"/>
                <a:sym typeface="Webdings" pitchFamily="18" charset="2"/>
              </a:rPr>
              <a:t> </a:t>
            </a:r>
            <a:r>
              <a:rPr lang="en-US" sz="2600" b="1" i="0" dirty="0" err="1">
                <a:solidFill>
                  <a:srgbClr val="0000CC"/>
                </a:solidFill>
                <a:effectLst>
                  <a:outerShdw blurRad="38100" dist="38100" dir="2700000" algn="tl">
                    <a:srgbClr val="C0C0C0"/>
                  </a:outerShdw>
                </a:effectLst>
                <a:cs typeface="Arial" charset="0"/>
                <a:sym typeface="Webdings" pitchFamily="18" charset="2"/>
              </a:rPr>
              <a:t>mẹ</a:t>
            </a:r>
            <a:r>
              <a:rPr lang="en-US" sz="2600" b="1" i="0" dirty="0">
                <a:solidFill>
                  <a:srgbClr val="0000CC"/>
                </a:solidFill>
                <a:effectLst>
                  <a:outerShdw blurRad="38100" dist="38100" dir="2700000" algn="tl">
                    <a:srgbClr val="C0C0C0"/>
                  </a:outerShdw>
                </a:effectLst>
                <a:cs typeface="Arial" charset="0"/>
                <a:sym typeface="Webdings" pitchFamily="18" charset="2"/>
              </a:rPr>
              <a:t> </a:t>
            </a:r>
            <a:r>
              <a:rPr lang="en-US" sz="2600" b="1" i="0" dirty="0" err="1">
                <a:solidFill>
                  <a:srgbClr val="0000CC"/>
                </a:solidFill>
                <a:effectLst>
                  <a:outerShdw blurRad="38100" dist="38100" dir="2700000" algn="tl">
                    <a:srgbClr val="C0C0C0"/>
                  </a:outerShdw>
                </a:effectLst>
                <a:cs typeface="Arial" charset="0"/>
                <a:sym typeface="Webdings" pitchFamily="18" charset="2"/>
              </a:rPr>
              <a:t>nghe</a:t>
            </a:r>
            <a:r>
              <a:rPr lang="en-US" sz="2600" b="1" i="0" dirty="0">
                <a:solidFill>
                  <a:srgbClr val="0000CC"/>
                </a:solidFill>
                <a:effectLst>
                  <a:outerShdw blurRad="38100" dist="38100" dir="2700000" algn="tl">
                    <a:srgbClr val="C0C0C0"/>
                  </a:outerShdw>
                </a:effectLst>
                <a:cs typeface="Arial" charset="0"/>
                <a:sym typeface="Webdings" pitchFamily="18" charset="2"/>
              </a:rPr>
              <a:t>.</a:t>
            </a:r>
            <a:endParaRPr lang="en-US" sz="2600" b="1" i="0" dirty="0">
              <a:solidFill>
                <a:srgbClr val="0000CC"/>
              </a:solidFill>
              <a:cs typeface="Arial" charset="0"/>
            </a:endParaRPr>
          </a:p>
        </p:txBody>
      </p:sp>
      <p:sp>
        <p:nvSpPr>
          <p:cNvPr id="10245" name="WordArt 9"/>
          <p:cNvSpPr>
            <a:spLocks noChangeArrowheads="1" noChangeShapeType="1" noTextEdit="1"/>
          </p:cNvSpPr>
          <p:nvPr/>
        </p:nvSpPr>
        <p:spPr bwMode="auto">
          <a:xfrm>
            <a:off x="3357563" y="1227138"/>
            <a:ext cx="3714750" cy="1416050"/>
          </a:xfrm>
          <a:prstGeom prst="rect">
            <a:avLst/>
          </a:prstGeom>
        </p:spPr>
        <p:txBody>
          <a:bodyPr wrap="none" fromWordArt="1">
            <a:prstTxWarp prst="textWave1">
              <a:avLst>
                <a:gd name="adj1" fmla="val 13005"/>
                <a:gd name="adj2" fmla="val 0"/>
              </a:avLst>
            </a:prstTxWarp>
          </a:bodyPr>
          <a:lstStyle/>
          <a:p>
            <a:pPr algn="ctr"/>
            <a:r>
              <a:rPr lang="vi-VN" sz="3600" kern="10">
                <a:ln w="9525">
                  <a:noFill/>
                  <a:round/>
                  <a:headEnd/>
                  <a:tailEnd/>
                </a:ln>
                <a:solidFill>
                  <a:srgbClr val="FF0000"/>
                </a:solidFill>
                <a:effectLst>
                  <a:outerShdw dist="53882" dir="2700000" algn="ctr" rotWithShape="0">
                    <a:srgbClr val="C0C0C0">
                      <a:alpha val="79999"/>
                    </a:srgbClr>
                  </a:outerShdw>
                </a:effectLst>
                <a:latin typeface="Times New Roman"/>
                <a:cs typeface="Times New Roman"/>
              </a:rPr>
              <a:t>Hoạt động ứng dụng</a:t>
            </a:r>
          </a:p>
        </p:txBody>
      </p:sp>
      <p:pic>
        <p:nvPicPr>
          <p:cNvPr id="10246" name="Picture 10" descr="picture2"/>
          <p:cNvPicPr>
            <a:picLocks noChangeAspect="1" noChangeArrowheads="1"/>
          </p:cNvPicPr>
          <p:nvPr/>
        </p:nvPicPr>
        <p:blipFill>
          <a:blip r:embed="rId4"/>
          <a:srcRect/>
          <a:stretch>
            <a:fillRect/>
          </a:stretch>
        </p:blipFill>
        <p:spPr bwMode="auto">
          <a:xfrm>
            <a:off x="1466850" y="1047750"/>
            <a:ext cx="1676400" cy="14525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6"/>
                                        </p:tgtEl>
                                        <p:attrNameLst>
                                          <p:attrName>style.visibility</p:attrName>
                                        </p:attrNameLst>
                                      </p:cBhvr>
                                      <p:to>
                                        <p:strVal val="visible"/>
                                      </p:to>
                                    </p:set>
                                    <p:anim calcmode="lin" valueType="num">
                                      <p:cBhvr additive="base">
                                        <p:cTn id="7" dur="500" fill="hold"/>
                                        <p:tgtEl>
                                          <p:spTgt spid="10246"/>
                                        </p:tgtEl>
                                        <p:attrNameLst>
                                          <p:attrName>ppt_x</p:attrName>
                                        </p:attrNameLst>
                                      </p:cBhvr>
                                      <p:tavLst>
                                        <p:tav tm="0">
                                          <p:val>
                                            <p:strVal val="#ppt_x"/>
                                          </p:val>
                                        </p:tav>
                                        <p:tav tm="100000">
                                          <p:val>
                                            <p:strVal val="#ppt_x"/>
                                          </p:val>
                                        </p:tav>
                                      </p:tavLst>
                                    </p:anim>
                                    <p:anim calcmode="lin" valueType="num">
                                      <p:cBhvr additive="base">
                                        <p:cTn id="8" dur="500" fill="hold"/>
                                        <p:tgtEl>
                                          <p:spTgt spid="1024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245"/>
                                        </p:tgtEl>
                                        <p:attrNameLst>
                                          <p:attrName>style.visibility</p:attrName>
                                        </p:attrNameLst>
                                      </p:cBhvr>
                                      <p:to>
                                        <p:strVal val="visible"/>
                                      </p:to>
                                    </p:set>
                                    <p:anim calcmode="lin" valueType="num">
                                      <p:cBhvr additive="base">
                                        <p:cTn id="11" dur="500" fill="hold"/>
                                        <p:tgtEl>
                                          <p:spTgt spid="10245"/>
                                        </p:tgtEl>
                                        <p:attrNameLst>
                                          <p:attrName>ppt_x</p:attrName>
                                        </p:attrNameLst>
                                      </p:cBhvr>
                                      <p:tavLst>
                                        <p:tav tm="0">
                                          <p:val>
                                            <p:strVal val="#ppt_x"/>
                                          </p:val>
                                        </p:tav>
                                        <p:tav tm="100000">
                                          <p:val>
                                            <p:strVal val="#ppt_x"/>
                                          </p:val>
                                        </p:tav>
                                      </p:tavLst>
                                    </p:anim>
                                    <p:anim calcmode="lin" valueType="num">
                                      <p:cBhvr additive="base">
                                        <p:cTn id="12"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84331"/>
                                        </p:tgtEl>
                                        <p:attrNameLst>
                                          <p:attrName>style.visibility</p:attrName>
                                        </p:attrNameLst>
                                      </p:cBhvr>
                                      <p:to>
                                        <p:strVal val="visible"/>
                                      </p:to>
                                    </p:set>
                                    <p:animEffect transition="in" filter="diamond(in)">
                                      <p:cBhvr>
                                        <p:cTn id="17" dur="500"/>
                                        <p:tgtEl>
                                          <p:spTgt spid="184331"/>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184332"/>
                                        </p:tgtEl>
                                        <p:attrNameLst>
                                          <p:attrName>style.visibility</p:attrName>
                                        </p:attrNameLst>
                                      </p:cBhvr>
                                      <p:to>
                                        <p:strVal val="visible"/>
                                      </p:to>
                                    </p:set>
                                    <p:animEffect transition="in" filter="diamond(in)">
                                      <p:cBhvr>
                                        <p:cTn id="20" dur="500"/>
                                        <p:tgtEl>
                                          <p:spTgt spid="184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1" grpId="0" animBg="1"/>
      <p:bldP spid="184332" grpId="0"/>
      <p:bldP spid="102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ml0031"/>
          <p:cNvPicPr>
            <a:picLocks noGrp="1" noChangeAspect="1" noChangeArrowheads="1"/>
          </p:cNvPicPr>
          <p:nvPr>
            <p:ph type="title" idx="4294967295"/>
          </p:nvPr>
        </p:nvPicPr>
        <p:blipFill>
          <a:blip r:embed="rId3"/>
          <a:srcRect/>
          <a:stretch>
            <a:fillRect/>
          </a:stretch>
        </p:blipFill>
        <p:spPr>
          <a:xfrm>
            <a:off x="0" y="0"/>
            <a:ext cx="9144000" cy="5714992"/>
          </a:xfrm>
          <a:noFill/>
        </p:spPr>
      </p:pic>
      <p:sp>
        <p:nvSpPr>
          <p:cNvPr id="5" name="TextBox 4"/>
          <p:cNvSpPr txBox="1"/>
          <p:nvPr/>
        </p:nvSpPr>
        <p:spPr>
          <a:xfrm>
            <a:off x="214314" y="5286388"/>
            <a:ext cx="8858280" cy="523220"/>
          </a:xfrm>
          <a:prstGeom prst="rect">
            <a:avLst/>
          </a:prstGeom>
          <a:noFill/>
        </p:spPr>
        <p:txBody>
          <a:bodyPr wrap="square" rtlCol="0">
            <a:spAutoFit/>
          </a:bodyPr>
          <a:lstStyle/>
          <a:p>
            <a:r>
              <a:rPr lang="vi-VN" sz="2800" b="1" dirty="0" smtClean="0">
                <a:solidFill>
                  <a:srgbClr val="FF0000"/>
                </a:solidFill>
              </a:rPr>
              <a:t>Kính chúc các thầy cô giáo mạnh khỏe, hạnh phúc</a:t>
            </a:r>
            <a:endParaRPr lang="vi-VN" b="1" dirty="0">
              <a:solidFill>
                <a:srgbClr val="FF0000"/>
              </a:solidFill>
            </a:endParaRPr>
          </a:p>
        </p:txBody>
      </p:sp>
      <p:sp>
        <p:nvSpPr>
          <p:cNvPr id="6" name="TextBox 5"/>
          <p:cNvSpPr txBox="1"/>
          <p:nvPr/>
        </p:nvSpPr>
        <p:spPr>
          <a:xfrm>
            <a:off x="285720" y="5929330"/>
            <a:ext cx="8858280" cy="523220"/>
          </a:xfrm>
          <a:prstGeom prst="rect">
            <a:avLst/>
          </a:prstGeom>
          <a:noFill/>
        </p:spPr>
        <p:txBody>
          <a:bodyPr wrap="square" rtlCol="0">
            <a:spAutoFit/>
          </a:bodyPr>
          <a:lstStyle/>
          <a:p>
            <a:r>
              <a:rPr lang="vi-VN" sz="2800" b="1" dirty="0" smtClean="0">
                <a:solidFill>
                  <a:srgbClr val="0000FF"/>
                </a:solidFill>
              </a:rPr>
              <a:t>Chúc các em học sinh luôn chăm ngoan, học giỏi.</a:t>
            </a:r>
            <a:endParaRPr lang="vi-VN" b="1" dirty="0">
              <a:solidFill>
                <a:srgbClr val="0000FF"/>
              </a:solidFill>
            </a:endParaRPr>
          </a:p>
        </p:txBody>
      </p:sp>
      <p:pic>
        <p:nvPicPr>
          <p:cNvPr id="7" name="Nhac khong loi nhe.mp3">
            <a:hlinkClick r:id="" action="ppaction://media"/>
          </p:cNvPr>
          <p:cNvPicPr>
            <a:picLocks noRot="1" noChangeAspect="1"/>
          </p:cNvPicPr>
          <p:nvPr>
            <a:audioFile r:link="rId1"/>
          </p:nvPr>
        </p:nvPicPr>
        <p:blipFill>
          <a:blip r:embed="rId4"/>
          <a:stretch>
            <a:fillRect/>
          </a:stretch>
        </p:blipFill>
        <p:spPr>
          <a:xfrm>
            <a:off x="5214942" y="2714620"/>
            <a:ext cx="304800" cy="304800"/>
          </a:xfrm>
          <a:prstGeom prst="rect">
            <a:avLst/>
          </a:prstGeom>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ppt_x"/>
                                          </p:val>
                                        </p:tav>
                                        <p:tav tm="100000">
                                          <p:val>
                                            <p:strVal val="#ppt_x"/>
                                          </p:val>
                                        </p:tav>
                                      </p:tavLst>
                                    </p:anim>
                                    <p:anim calcmode="lin" valueType="num">
                                      <p:cBhvr additive="base">
                                        <p:cTn id="8" dur="3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3000" fill="hold"/>
                                        <p:tgtEl>
                                          <p:spTgt spid="6"/>
                                        </p:tgtEl>
                                        <p:attrNameLst>
                                          <p:attrName>ppt_x</p:attrName>
                                        </p:attrNameLst>
                                      </p:cBhvr>
                                      <p:tavLst>
                                        <p:tav tm="0">
                                          <p:val>
                                            <p:strVal val="#ppt_x"/>
                                          </p:val>
                                        </p:tav>
                                        <p:tav tm="100000">
                                          <p:val>
                                            <p:strVal val="#ppt_x"/>
                                          </p:val>
                                        </p:tav>
                                      </p:tavLst>
                                    </p:anim>
                                    <p:anim calcmode="lin" valueType="num">
                                      <p:cBhvr additive="base">
                                        <p:cTn id="12" dur="3000" fill="hold"/>
                                        <p:tgtEl>
                                          <p:spTgt spid="6"/>
                                        </p:tgtEl>
                                        <p:attrNameLst>
                                          <p:attrName>ppt_y</p:attrName>
                                        </p:attrNameLst>
                                      </p:cBhvr>
                                      <p:tavLst>
                                        <p:tav tm="0">
                                          <p:val>
                                            <p:strVal val="1+#ppt_h/2"/>
                                          </p:val>
                                        </p:tav>
                                        <p:tav tm="100000">
                                          <p:val>
                                            <p:strVal val="#ppt_y"/>
                                          </p:val>
                                        </p:tav>
                                      </p:tavLst>
                                    </p:anim>
                                  </p:childTnLst>
                                </p:cTn>
                              </p:par>
                              <p:par>
                                <p:cTn id="13" presetID="1" presetClass="mediacall" presetSubtype="0" fill="hold" nodeType="withEffect">
                                  <p:stCondLst>
                                    <p:cond delay="0"/>
                                  </p:stCondLst>
                                  <p:childTnLst>
                                    <p:cmd type="call" cmd="playFrom(0.0)">
                                      <p:cBhvr>
                                        <p:cTn id="14" dur="52527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990600" y="762000"/>
            <a:ext cx="2353235" cy="2182091"/>
            <a:chOff x="840" y="735"/>
            <a:chExt cx="3150" cy="3105"/>
          </a:xfrm>
          <a:solidFill>
            <a:srgbClr val="FF0000"/>
          </a:solidFill>
        </p:grpSpPr>
        <p:sp>
          <p:nvSpPr>
            <p:cNvPr id="26" name="Oval 3"/>
            <p:cNvSpPr>
              <a:spLocks noChangeArrowheads="1"/>
            </p:cNvSpPr>
            <p:nvPr/>
          </p:nvSpPr>
          <p:spPr bwMode="auto">
            <a:xfrm>
              <a:off x="990" y="975"/>
              <a:ext cx="1245" cy="1290"/>
            </a:xfrm>
            <a:prstGeom prst="ellipse">
              <a:avLst/>
            </a:prstGeom>
            <a:grpFill/>
            <a:ln w="57150">
              <a:solidFill>
                <a:srgbClr val="000000"/>
              </a:solidFill>
              <a:round/>
              <a:headEnd/>
              <a:tailEnd/>
            </a:ln>
          </p:spPr>
          <p:txBody>
            <a:bodyPr/>
            <a:lstStyle/>
            <a:p>
              <a:pPr>
                <a:defRPr/>
              </a:pPr>
              <a:endParaRPr lang="vi-VN"/>
            </a:p>
          </p:txBody>
        </p:sp>
        <p:sp>
          <p:nvSpPr>
            <p:cNvPr id="27" name="Oval 4"/>
            <p:cNvSpPr>
              <a:spLocks noChangeArrowheads="1"/>
            </p:cNvSpPr>
            <p:nvPr/>
          </p:nvSpPr>
          <p:spPr bwMode="auto">
            <a:xfrm>
              <a:off x="2085" y="735"/>
              <a:ext cx="1290" cy="1275"/>
            </a:xfrm>
            <a:prstGeom prst="ellipse">
              <a:avLst/>
            </a:prstGeom>
            <a:grpFill/>
            <a:ln w="57150">
              <a:solidFill>
                <a:srgbClr val="000000"/>
              </a:solidFill>
              <a:round/>
              <a:headEnd/>
              <a:tailEnd/>
            </a:ln>
          </p:spPr>
          <p:txBody>
            <a:bodyPr/>
            <a:lstStyle/>
            <a:p>
              <a:pPr>
                <a:defRPr/>
              </a:pPr>
              <a:endParaRPr lang="vi-VN"/>
            </a:p>
          </p:txBody>
        </p:sp>
        <p:sp>
          <p:nvSpPr>
            <p:cNvPr id="28" name="Oval 5"/>
            <p:cNvSpPr>
              <a:spLocks noChangeArrowheads="1"/>
            </p:cNvSpPr>
            <p:nvPr/>
          </p:nvSpPr>
          <p:spPr bwMode="auto">
            <a:xfrm>
              <a:off x="840" y="2145"/>
              <a:ext cx="1245" cy="1275"/>
            </a:xfrm>
            <a:prstGeom prst="ellipse">
              <a:avLst/>
            </a:prstGeom>
            <a:grpFill/>
            <a:ln w="57150">
              <a:solidFill>
                <a:srgbClr val="000000"/>
              </a:solidFill>
              <a:round/>
              <a:headEnd/>
              <a:tailEnd/>
            </a:ln>
          </p:spPr>
          <p:txBody>
            <a:bodyPr/>
            <a:lstStyle/>
            <a:p>
              <a:pPr>
                <a:defRPr/>
              </a:pPr>
              <a:endParaRPr lang="vi-VN"/>
            </a:p>
          </p:txBody>
        </p:sp>
        <p:sp>
          <p:nvSpPr>
            <p:cNvPr id="29" name="Oval 6"/>
            <p:cNvSpPr>
              <a:spLocks noChangeArrowheads="1"/>
            </p:cNvSpPr>
            <p:nvPr/>
          </p:nvSpPr>
          <p:spPr bwMode="auto">
            <a:xfrm>
              <a:off x="1935" y="2535"/>
              <a:ext cx="1305" cy="1305"/>
            </a:xfrm>
            <a:prstGeom prst="ellipse">
              <a:avLst/>
            </a:prstGeom>
            <a:grpFill/>
            <a:ln w="57150">
              <a:solidFill>
                <a:srgbClr val="000000"/>
              </a:solidFill>
              <a:round/>
              <a:headEnd/>
              <a:tailEnd/>
            </a:ln>
          </p:spPr>
          <p:txBody>
            <a:bodyPr/>
            <a:lstStyle/>
            <a:p>
              <a:pPr>
                <a:defRPr/>
              </a:pPr>
              <a:endParaRPr lang="vi-VN"/>
            </a:p>
          </p:txBody>
        </p:sp>
        <p:sp>
          <p:nvSpPr>
            <p:cNvPr id="30" name="Oval 7"/>
            <p:cNvSpPr>
              <a:spLocks noChangeArrowheads="1"/>
            </p:cNvSpPr>
            <p:nvPr/>
          </p:nvSpPr>
          <p:spPr bwMode="auto">
            <a:xfrm>
              <a:off x="2865" y="1665"/>
              <a:ext cx="1125" cy="1320"/>
            </a:xfrm>
            <a:prstGeom prst="ellipse">
              <a:avLst/>
            </a:prstGeom>
            <a:grpFill/>
            <a:ln w="57150">
              <a:solidFill>
                <a:srgbClr val="000000"/>
              </a:solidFill>
              <a:round/>
              <a:headEnd/>
              <a:tailEnd/>
            </a:ln>
          </p:spPr>
          <p:txBody>
            <a:bodyPr/>
            <a:lstStyle/>
            <a:p>
              <a:pPr>
                <a:defRPr/>
              </a:pPr>
              <a:endParaRPr lang="vi-VN"/>
            </a:p>
          </p:txBody>
        </p:sp>
        <p:sp>
          <p:nvSpPr>
            <p:cNvPr id="31" name="Oval 8"/>
            <p:cNvSpPr>
              <a:spLocks noChangeArrowheads="1"/>
            </p:cNvSpPr>
            <p:nvPr/>
          </p:nvSpPr>
          <p:spPr bwMode="auto">
            <a:xfrm>
              <a:off x="1425" y="1260"/>
              <a:ext cx="1935" cy="2025"/>
            </a:xfrm>
            <a:prstGeom prst="ellipse">
              <a:avLst/>
            </a:prstGeom>
            <a:solidFill>
              <a:srgbClr val="FFFF00"/>
            </a:solidFill>
            <a:ln w="57150">
              <a:solidFill>
                <a:srgbClr val="000000"/>
              </a:solidFill>
              <a:round/>
              <a:headEnd/>
              <a:tailEnd/>
            </a:ln>
          </p:spPr>
          <p:txBody>
            <a:bodyPr/>
            <a:lstStyle/>
            <a:p>
              <a:pPr algn="ctr">
                <a:defRPr/>
              </a:pPr>
              <a:r>
                <a:rPr lang="en-US" sz="6000" b="1" i="0" dirty="0"/>
                <a:t>1</a:t>
              </a:r>
              <a:endParaRPr lang="vi-VN" sz="6000" b="1" i="0" dirty="0"/>
            </a:p>
          </p:txBody>
        </p:sp>
      </p:grpSp>
      <p:sp>
        <p:nvSpPr>
          <p:cNvPr id="6147" name="Text Box 47"/>
          <p:cNvSpPr txBox="1">
            <a:spLocks noChangeArrowheads="1"/>
          </p:cNvSpPr>
          <p:nvPr/>
        </p:nvSpPr>
        <p:spPr bwMode="auto">
          <a:xfrm>
            <a:off x="1131888" y="4070367"/>
            <a:ext cx="7783512" cy="584200"/>
          </a:xfrm>
          <a:prstGeom prst="rect">
            <a:avLst/>
          </a:prstGeom>
          <a:noFill/>
          <a:ln w="9525">
            <a:noFill/>
            <a:miter lim="800000"/>
            <a:headEnd/>
            <a:tailEnd/>
          </a:ln>
        </p:spPr>
        <p:txBody>
          <a:bodyPr>
            <a:spAutoFit/>
          </a:bodyPr>
          <a:lstStyle/>
          <a:p>
            <a:pPr>
              <a:spcBef>
                <a:spcPct val="50000"/>
              </a:spcBef>
            </a:pPr>
            <a:r>
              <a:rPr lang="en-US" sz="3200" b="1" i="0" dirty="0" err="1">
                <a:solidFill>
                  <a:srgbClr val="FF0000"/>
                </a:solidFill>
                <a:latin typeface="Times New Roman" pitchFamily="18" charset="0"/>
              </a:rPr>
              <a:t>Hãy</a:t>
            </a:r>
            <a:r>
              <a:rPr lang="en-US" sz="3200" b="1" i="0" dirty="0">
                <a:solidFill>
                  <a:srgbClr val="FF0000"/>
                </a:solidFill>
                <a:latin typeface="Times New Roman" pitchFamily="18" charset="0"/>
              </a:rPr>
              <a:t> </a:t>
            </a:r>
            <a:r>
              <a:rPr lang="en-US" sz="3200" b="1" i="0" dirty="0" err="1">
                <a:solidFill>
                  <a:srgbClr val="FF0000"/>
                </a:solidFill>
                <a:latin typeface="Times New Roman" pitchFamily="18" charset="0"/>
              </a:rPr>
              <a:t>nêu</a:t>
            </a:r>
            <a:r>
              <a:rPr lang="en-US" sz="3200" b="1" i="0" dirty="0">
                <a:solidFill>
                  <a:srgbClr val="FF0000"/>
                </a:solidFill>
                <a:latin typeface="Times New Roman" pitchFamily="18" charset="0"/>
              </a:rPr>
              <a:t> </a:t>
            </a:r>
            <a:r>
              <a:rPr lang="en-US" sz="3200" b="1" i="0" dirty="0" err="1">
                <a:solidFill>
                  <a:srgbClr val="FF0000"/>
                </a:solidFill>
                <a:latin typeface="Times New Roman" pitchFamily="18" charset="0"/>
              </a:rPr>
              <a:t>quy</a:t>
            </a:r>
            <a:r>
              <a:rPr lang="en-US" sz="3200" b="1" i="0" dirty="0">
                <a:solidFill>
                  <a:srgbClr val="FF0000"/>
                </a:solidFill>
                <a:latin typeface="Times New Roman" pitchFamily="18" charset="0"/>
              </a:rPr>
              <a:t> </a:t>
            </a:r>
            <a:r>
              <a:rPr lang="en-US" sz="3200" b="1" i="0" dirty="0" err="1">
                <a:solidFill>
                  <a:srgbClr val="FF0000"/>
                </a:solidFill>
                <a:latin typeface="Times New Roman" pitchFamily="18" charset="0"/>
              </a:rPr>
              <a:t>tắc</a:t>
            </a:r>
            <a:r>
              <a:rPr lang="en-US" sz="3200" b="1" i="0" dirty="0">
                <a:solidFill>
                  <a:srgbClr val="FF0000"/>
                </a:solidFill>
                <a:latin typeface="Times New Roman" pitchFamily="18" charset="0"/>
              </a:rPr>
              <a:t> </a:t>
            </a:r>
            <a:r>
              <a:rPr lang="en-US" sz="3200" b="1" i="0" dirty="0" err="1">
                <a:solidFill>
                  <a:srgbClr val="FF0000"/>
                </a:solidFill>
                <a:latin typeface="Times New Roman" pitchFamily="18" charset="0"/>
              </a:rPr>
              <a:t>tìm</a:t>
            </a:r>
            <a:r>
              <a:rPr lang="en-US" sz="3200" b="1" i="0" dirty="0">
                <a:solidFill>
                  <a:srgbClr val="FF0000"/>
                </a:solidFill>
                <a:latin typeface="Times New Roman" pitchFamily="18" charset="0"/>
              </a:rPr>
              <a:t> </a:t>
            </a:r>
            <a:r>
              <a:rPr lang="en-US" sz="3200" b="1" i="0" dirty="0" err="1">
                <a:solidFill>
                  <a:srgbClr val="FF0000"/>
                </a:solidFill>
                <a:latin typeface="Times New Roman" pitchFamily="18" charset="0"/>
              </a:rPr>
              <a:t>số</a:t>
            </a:r>
            <a:r>
              <a:rPr lang="en-US" sz="3200" b="1" i="0" dirty="0">
                <a:solidFill>
                  <a:srgbClr val="FF0000"/>
                </a:solidFill>
                <a:latin typeface="Times New Roman" pitchFamily="18" charset="0"/>
              </a:rPr>
              <a:t> </a:t>
            </a:r>
            <a:r>
              <a:rPr lang="en-US" sz="3200" b="1" i="0" dirty="0" err="1">
                <a:solidFill>
                  <a:srgbClr val="FF0000"/>
                </a:solidFill>
                <a:latin typeface="Times New Roman" pitchFamily="18" charset="0"/>
              </a:rPr>
              <a:t>trung</a:t>
            </a:r>
            <a:r>
              <a:rPr lang="en-US" sz="3200" b="1" i="0" dirty="0">
                <a:solidFill>
                  <a:srgbClr val="FF0000"/>
                </a:solidFill>
                <a:latin typeface="Times New Roman" pitchFamily="18" charset="0"/>
              </a:rPr>
              <a:t> </a:t>
            </a:r>
            <a:r>
              <a:rPr lang="en-US" sz="3200" b="1" i="0" dirty="0" err="1">
                <a:solidFill>
                  <a:srgbClr val="FF0000"/>
                </a:solidFill>
                <a:latin typeface="Times New Roman" pitchFamily="18" charset="0"/>
              </a:rPr>
              <a:t>bình</a:t>
            </a:r>
            <a:r>
              <a:rPr lang="en-US" sz="3200" b="1" i="0" dirty="0">
                <a:solidFill>
                  <a:srgbClr val="FF0000"/>
                </a:solidFill>
                <a:latin typeface="Times New Roman" pitchFamily="18" charset="0"/>
              </a:rPr>
              <a:t> </a:t>
            </a:r>
            <a:r>
              <a:rPr lang="en-US" sz="3200" b="1" i="0" dirty="0" err="1">
                <a:solidFill>
                  <a:srgbClr val="FF0000"/>
                </a:solidFill>
                <a:latin typeface="Times New Roman" pitchFamily="18" charset="0"/>
              </a:rPr>
              <a:t>cộng</a:t>
            </a:r>
            <a:endParaRPr lang="en-US" sz="3200" b="1" i="0" dirty="0">
              <a:solidFill>
                <a:srgbClr val="FF0000"/>
              </a:solidFill>
              <a:latin typeface="Times New Roman" pitchFamily="18" charset="0"/>
            </a:endParaRPr>
          </a:p>
        </p:txBody>
      </p:sp>
      <p:sp>
        <p:nvSpPr>
          <p:cNvPr id="6148" name="Text Box 47"/>
          <p:cNvSpPr txBox="1">
            <a:spLocks noChangeArrowheads="1"/>
          </p:cNvSpPr>
          <p:nvPr/>
        </p:nvSpPr>
        <p:spPr bwMode="auto">
          <a:xfrm>
            <a:off x="304800" y="4975242"/>
            <a:ext cx="8610600" cy="954088"/>
          </a:xfrm>
          <a:prstGeom prst="rect">
            <a:avLst/>
          </a:prstGeom>
          <a:noFill/>
          <a:ln w="9525">
            <a:noFill/>
            <a:miter lim="800000"/>
            <a:headEnd/>
            <a:tailEnd/>
          </a:ln>
        </p:spPr>
        <p:txBody>
          <a:bodyPr>
            <a:spAutoFit/>
          </a:bodyPr>
          <a:lstStyle/>
          <a:p>
            <a:pPr algn="ctr">
              <a:spcBef>
                <a:spcPct val="50000"/>
              </a:spcBef>
            </a:pPr>
            <a:r>
              <a:rPr lang="en-US" sz="2800" b="1" i="0" dirty="0" err="1">
                <a:solidFill>
                  <a:srgbClr val="0000FF"/>
                </a:solidFill>
                <a:latin typeface="Times New Roman" pitchFamily="18" charset="0"/>
              </a:rPr>
              <a:t>Muốn</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tìm</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số</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trung</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bình</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cộng</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của</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nhiều</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số</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ta</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tính</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tổng</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của</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các</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số</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này</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rồi</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chia</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tổng</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đó</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cho</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số</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các</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số</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hạng</a:t>
            </a:r>
            <a:r>
              <a:rPr lang="en-US" sz="2800" b="1" i="0" dirty="0">
                <a:solidFill>
                  <a:srgbClr val="0000FF"/>
                </a:solidFill>
                <a:latin typeface="Times New Roman" pitchFamily="18" charset="0"/>
              </a:rPr>
              <a:t>.</a:t>
            </a:r>
          </a:p>
        </p:txBody>
      </p:sp>
      <p:sp>
        <p:nvSpPr>
          <p:cNvPr id="6149" name="Right Arrow 47">
            <a:hlinkClick r:id="rId2" action="ppaction://hlinksldjump"/>
          </p:cNvPr>
          <p:cNvSpPr>
            <a:spLocks noChangeArrowheads="1"/>
          </p:cNvSpPr>
          <p:nvPr/>
        </p:nvSpPr>
        <p:spPr bwMode="auto">
          <a:xfrm>
            <a:off x="8153400" y="6172200"/>
            <a:ext cx="685800" cy="533400"/>
          </a:xfrm>
          <a:prstGeom prst="rightArrow">
            <a:avLst>
              <a:gd name="adj1" fmla="val 50000"/>
              <a:gd name="adj2" fmla="val 50000"/>
            </a:avLst>
          </a:prstGeom>
          <a:solidFill>
            <a:schemeClr val="accent1"/>
          </a:solidFill>
          <a:ln w="9525" algn="ctr">
            <a:solidFill>
              <a:schemeClr val="tx1"/>
            </a:solidFill>
            <a:round/>
            <a:headEnd/>
            <a:tailEnd/>
          </a:ln>
        </p:spPr>
        <p:txBody>
          <a:bodyPr/>
          <a:lstStyle/>
          <a:p>
            <a:endParaRPr lang="vi-VN"/>
          </a:p>
        </p:txBody>
      </p:sp>
      <p:sp>
        <p:nvSpPr>
          <p:cNvPr id="49" name="Cloud 48"/>
          <p:cNvSpPr/>
          <p:nvPr/>
        </p:nvSpPr>
        <p:spPr bwMode="auto">
          <a:xfrm>
            <a:off x="4419600" y="838200"/>
            <a:ext cx="4419600" cy="1752600"/>
          </a:xfrm>
          <a:prstGeom prst="cloud">
            <a:avLst/>
          </a:prstGeom>
          <a:solidFill>
            <a:srgbClr val="00FF00"/>
          </a:solidFill>
          <a:ln w="9525" cap="flat" cmpd="sng" algn="ctr">
            <a:solidFill>
              <a:schemeClr val="tx1"/>
            </a:solidFill>
            <a:prstDash val="solid"/>
            <a:round/>
            <a:headEnd type="none" w="med" len="med"/>
            <a:tailEnd type="none" w="med" len="med"/>
          </a:ln>
          <a:effectLst/>
        </p:spPr>
        <p:txBody>
          <a:bodyPr/>
          <a:lstStyle/>
          <a:p>
            <a:pPr algn="ctr">
              <a:defRPr/>
            </a:pPr>
            <a:r>
              <a:rPr lang="en-US" sz="2000" b="1" i="0" dirty="0" err="1"/>
              <a:t>Xin</a:t>
            </a:r>
            <a:r>
              <a:rPr lang="en-US" sz="2000" b="1" i="0" dirty="0"/>
              <a:t> </a:t>
            </a:r>
            <a:r>
              <a:rPr lang="en-US" sz="2000" b="1" i="0" dirty="0" err="1"/>
              <a:t>chúc</a:t>
            </a:r>
            <a:r>
              <a:rPr lang="en-US" sz="2000" b="1" i="0" dirty="0"/>
              <a:t> </a:t>
            </a:r>
            <a:r>
              <a:rPr lang="en-US" sz="2000" b="1" i="0" dirty="0" err="1"/>
              <a:t>mừng</a:t>
            </a:r>
            <a:r>
              <a:rPr lang="en-US" sz="2000" b="1" i="0" dirty="0"/>
              <a:t> </a:t>
            </a:r>
            <a:r>
              <a:rPr lang="en-US" sz="2000" b="1" i="0" dirty="0" err="1"/>
              <a:t>bạn</a:t>
            </a:r>
            <a:r>
              <a:rPr lang="en-US" sz="2000" b="1" i="0" dirty="0"/>
              <a:t> </a:t>
            </a:r>
            <a:r>
              <a:rPr lang="en-US" sz="2000" b="1" i="0" dirty="0" err="1"/>
              <a:t>đã</a:t>
            </a:r>
            <a:r>
              <a:rPr lang="en-US" sz="2000" b="1" i="0" dirty="0"/>
              <a:t> </a:t>
            </a:r>
            <a:r>
              <a:rPr lang="en-US" sz="2000" b="1" i="0" dirty="0" err="1"/>
              <a:t>nhận</a:t>
            </a:r>
            <a:r>
              <a:rPr lang="en-US" sz="2000" b="1" i="0" dirty="0"/>
              <a:t> </a:t>
            </a:r>
            <a:r>
              <a:rPr lang="en-US" sz="2000" b="1" i="0" dirty="0" err="1"/>
              <a:t>được</a:t>
            </a:r>
            <a:r>
              <a:rPr lang="en-US" sz="2000" b="1" i="0" dirty="0"/>
              <a:t> </a:t>
            </a:r>
            <a:r>
              <a:rPr lang="en-US" sz="2000" b="1" i="0" dirty="0" err="1"/>
              <a:t>một</a:t>
            </a:r>
            <a:r>
              <a:rPr lang="en-US" sz="2000" b="1" i="0" dirty="0"/>
              <a:t> </a:t>
            </a:r>
            <a:r>
              <a:rPr lang="en-US" sz="2000" b="1" i="0" dirty="0" err="1"/>
              <a:t>viên</a:t>
            </a:r>
            <a:r>
              <a:rPr lang="en-US" sz="2000" b="1" i="0" dirty="0"/>
              <a:t> </a:t>
            </a:r>
            <a:r>
              <a:rPr lang="en-US" sz="2000" b="1" i="0" dirty="0" err="1"/>
              <a:t>tẩy</a:t>
            </a:r>
            <a:r>
              <a:rPr lang="en-US" sz="2000" b="1" i="0" dirty="0"/>
              <a:t> </a:t>
            </a:r>
            <a:r>
              <a:rPr lang="en-US" sz="2000" b="1" i="0" dirty="0" err="1"/>
              <a:t>xinh</a:t>
            </a:r>
            <a:r>
              <a:rPr lang="en-US" sz="2000" b="1" i="0" dirty="0"/>
              <a:t> </a:t>
            </a:r>
            <a:r>
              <a:rPr lang="en-US" sz="2000" b="1" i="0" dirty="0" err="1"/>
              <a:t>xắn</a:t>
            </a:r>
            <a:endParaRPr lang="vi-VN" sz="2000" b="1" i="0" dirty="0"/>
          </a:p>
        </p:txBody>
      </p:sp>
      <p:pic>
        <p:nvPicPr>
          <p:cNvPr id="13" name="Picture 12" descr="qua.jpg"/>
          <p:cNvPicPr>
            <a:picLocks noChangeAspect="1"/>
          </p:cNvPicPr>
          <p:nvPr/>
        </p:nvPicPr>
        <p:blipFill>
          <a:blip r:embed="rId3"/>
          <a:stretch>
            <a:fillRect/>
          </a:stretch>
        </p:blipFill>
        <p:spPr>
          <a:xfrm>
            <a:off x="4357686" y="261915"/>
            <a:ext cx="4572032" cy="28813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box(in)">
                                      <p:cBhvr>
                                        <p:cTn id="13" dur="500"/>
                                        <p:tgtEl>
                                          <p:spTgt spid="6148"/>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xit" presetSubtype="16" fill="hold" nodeType="clickEffect">
                                  <p:stCondLst>
                                    <p:cond delay="0"/>
                                  </p:stCondLst>
                                  <p:childTnLst>
                                    <p:animEffect transition="out" filter="box(in)">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914400" y="533400"/>
            <a:ext cx="2286000" cy="2057400"/>
            <a:chOff x="840" y="735"/>
            <a:chExt cx="3150" cy="3105"/>
          </a:xfrm>
          <a:solidFill>
            <a:srgbClr val="00FF00"/>
          </a:solidFill>
        </p:grpSpPr>
        <p:sp>
          <p:nvSpPr>
            <p:cNvPr id="17" name="Oval 3"/>
            <p:cNvSpPr>
              <a:spLocks noChangeArrowheads="1"/>
            </p:cNvSpPr>
            <p:nvPr/>
          </p:nvSpPr>
          <p:spPr bwMode="auto">
            <a:xfrm>
              <a:off x="990" y="975"/>
              <a:ext cx="1245" cy="1290"/>
            </a:xfrm>
            <a:prstGeom prst="ellipse">
              <a:avLst/>
            </a:prstGeom>
            <a:grpFill/>
            <a:ln w="57150">
              <a:solidFill>
                <a:srgbClr val="000000"/>
              </a:solidFill>
              <a:round/>
              <a:headEnd/>
              <a:tailEnd/>
            </a:ln>
          </p:spPr>
          <p:txBody>
            <a:bodyPr/>
            <a:lstStyle/>
            <a:p>
              <a:pPr>
                <a:defRPr/>
              </a:pPr>
              <a:endParaRPr lang="vi-VN"/>
            </a:p>
          </p:txBody>
        </p:sp>
        <p:sp>
          <p:nvSpPr>
            <p:cNvPr id="18" name="Oval 4"/>
            <p:cNvSpPr>
              <a:spLocks noChangeArrowheads="1"/>
            </p:cNvSpPr>
            <p:nvPr/>
          </p:nvSpPr>
          <p:spPr bwMode="auto">
            <a:xfrm>
              <a:off x="2085" y="735"/>
              <a:ext cx="1290" cy="1275"/>
            </a:xfrm>
            <a:prstGeom prst="ellipse">
              <a:avLst/>
            </a:prstGeom>
            <a:grpFill/>
            <a:ln w="57150">
              <a:solidFill>
                <a:srgbClr val="000000"/>
              </a:solidFill>
              <a:round/>
              <a:headEnd/>
              <a:tailEnd/>
            </a:ln>
          </p:spPr>
          <p:txBody>
            <a:bodyPr/>
            <a:lstStyle/>
            <a:p>
              <a:pPr>
                <a:defRPr/>
              </a:pPr>
              <a:endParaRPr lang="vi-VN"/>
            </a:p>
          </p:txBody>
        </p:sp>
        <p:sp>
          <p:nvSpPr>
            <p:cNvPr id="19" name="Oval 5"/>
            <p:cNvSpPr>
              <a:spLocks noChangeArrowheads="1"/>
            </p:cNvSpPr>
            <p:nvPr/>
          </p:nvSpPr>
          <p:spPr bwMode="auto">
            <a:xfrm>
              <a:off x="840" y="2145"/>
              <a:ext cx="1245" cy="1275"/>
            </a:xfrm>
            <a:prstGeom prst="ellipse">
              <a:avLst/>
            </a:prstGeom>
            <a:grpFill/>
            <a:ln w="57150">
              <a:solidFill>
                <a:srgbClr val="000000"/>
              </a:solidFill>
              <a:round/>
              <a:headEnd/>
              <a:tailEnd/>
            </a:ln>
          </p:spPr>
          <p:txBody>
            <a:bodyPr/>
            <a:lstStyle/>
            <a:p>
              <a:pPr>
                <a:defRPr/>
              </a:pPr>
              <a:endParaRPr lang="vi-VN"/>
            </a:p>
          </p:txBody>
        </p:sp>
        <p:sp>
          <p:nvSpPr>
            <p:cNvPr id="20" name="Oval 6"/>
            <p:cNvSpPr>
              <a:spLocks noChangeArrowheads="1"/>
            </p:cNvSpPr>
            <p:nvPr/>
          </p:nvSpPr>
          <p:spPr bwMode="auto">
            <a:xfrm>
              <a:off x="1935" y="2535"/>
              <a:ext cx="1305" cy="1305"/>
            </a:xfrm>
            <a:prstGeom prst="ellipse">
              <a:avLst/>
            </a:prstGeom>
            <a:grpFill/>
            <a:ln w="57150">
              <a:solidFill>
                <a:srgbClr val="000000"/>
              </a:solidFill>
              <a:round/>
              <a:headEnd/>
              <a:tailEnd/>
            </a:ln>
          </p:spPr>
          <p:txBody>
            <a:bodyPr/>
            <a:lstStyle/>
            <a:p>
              <a:pPr>
                <a:defRPr/>
              </a:pPr>
              <a:endParaRPr lang="vi-VN"/>
            </a:p>
          </p:txBody>
        </p:sp>
        <p:sp>
          <p:nvSpPr>
            <p:cNvPr id="21" name="Oval 7"/>
            <p:cNvSpPr>
              <a:spLocks noChangeArrowheads="1"/>
            </p:cNvSpPr>
            <p:nvPr/>
          </p:nvSpPr>
          <p:spPr bwMode="auto">
            <a:xfrm>
              <a:off x="2865" y="1665"/>
              <a:ext cx="1125" cy="1320"/>
            </a:xfrm>
            <a:prstGeom prst="ellipse">
              <a:avLst/>
            </a:prstGeom>
            <a:grpFill/>
            <a:ln w="57150">
              <a:solidFill>
                <a:srgbClr val="000000"/>
              </a:solidFill>
              <a:round/>
              <a:headEnd/>
              <a:tailEnd/>
            </a:ln>
          </p:spPr>
          <p:txBody>
            <a:bodyPr/>
            <a:lstStyle/>
            <a:p>
              <a:pPr>
                <a:defRPr/>
              </a:pPr>
              <a:endParaRPr lang="vi-VN"/>
            </a:p>
          </p:txBody>
        </p:sp>
        <p:sp>
          <p:nvSpPr>
            <p:cNvPr id="22" name="Oval 8"/>
            <p:cNvSpPr>
              <a:spLocks noChangeArrowheads="1"/>
            </p:cNvSpPr>
            <p:nvPr/>
          </p:nvSpPr>
          <p:spPr bwMode="auto">
            <a:xfrm>
              <a:off x="1425" y="1260"/>
              <a:ext cx="1935" cy="2025"/>
            </a:xfrm>
            <a:prstGeom prst="ellipse">
              <a:avLst/>
            </a:prstGeom>
            <a:solidFill>
              <a:srgbClr val="FFFF00"/>
            </a:solidFill>
            <a:ln w="57150">
              <a:solidFill>
                <a:srgbClr val="000000"/>
              </a:solidFill>
              <a:round/>
              <a:headEnd/>
              <a:tailEnd/>
            </a:ln>
          </p:spPr>
          <p:txBody>
            <a:bodyPr/>
            <a:lstStyle/>
            <a:p>
              <a:pPr algn="ctr">
                <a:defRPr/>
              </a:pPr>
              <a:r>
                <a:rPr lang="en-US" sz="6000" b="1" i="0" dirty="0"/>
                <a:t>2</a:t>
              </a:r>
              <a:endParaRPr lang="vi-VN" sz="6000" b="1" i="0" dirty="0"/>
            </a:p>
          </p:txBody>
        </p:sp>
      </p:grpSp>
      <p:sp>
        <p:nvSpPr>
          <p:cNvPr id="7173" name="Right Arrow 37">
            <a:hlinkClick r:id="rId2" action="ppaction://hlinksldjump"/>
          </p:cNvPr>
          <p:cNvSpPr>
            <a:spLocks noChangeArrowheads="1"/>
          </p:cNvSpPr>
          <p:nvPr/>
        </p:nvSpPr>
        <p:spPr bwMode="auto">
          <a:xfrm>
            <a:off x="8153400" y="6172200"/>
            <a:ext cx="685800" cy="533400"/>
          </a:xfrm>
          <a:prstGeom prst="rightArrow">
            <a:avLst>
              <a:gd name="adj1" fmla="val 50000"/>
              <a:gd name="adj2" fmla="val 50000"/>
            </a:avLst>
          </a:prstGeom>
          <a:solidFill>
            <a:schemeClr val="accent1"/>
          </a:solidFill>
          <a:ln w="9525" algn="ctr">
            <a:solidFill>
              <a:schemeClr val="tx1"/>
            </a:solidFill>
            <a:round/>
            <a:headEnd/>
            <a:tailEnd/>
          </a:ln>
        </p:spPr>
        <p:txBody>
          <a:bodyPr/>
          <a:lstStyle/>
          <a:p>
            <a:endParaRPr lang="vi-VN"/>
          </a:p>
        </p:txBody>
      </p:sp>
      <p:sp>
        <p:nvSpPr>
          <p:cNvPr id="39" name="Cloud 38"/>
          <p:cNvSpPr/>
          <p:nvPr/>
        </p:nvSpPr>
        <p:spPr bwMode="auto">
          <a:xfrm>
            <a:off x="4419600" y="838200"/>
            <a:ext cx="4419600" cy="1752600"/>
          </a:xfrm>
          <a:prstGeom prst="cloud">
            <a:avLst/>
          </a:prstGeom>
          <a:solidFill>
            <a:srgbClr val="FF99FF"/>
          </a:solidFill>
          <a:ln w="9525" cap="flat" cmpd="sng" algn="ctr">
            <a:solidFill>
              <a:schemeClr val="tx1"/>
            </a:solidFill>
            <a:prstDash val="solid"/>
            <a:round/>
            <a:headEnd type="none" w="med" len="med"/>
            <a:tailEnd type="none" w="med" len="med"/>
          </a:ln>
          <a:effectLst/>
        </p:spPr>
        <p:txBody>
          <a:bodyPr/>
          <a:lstStyle/>
          <a:p>
            <a:pPr algn="ctr">
              <a:defRPr/>
            </a:pPr>
            <a:r>
              <a:rPr lang="en-US" sz="2000" b="1" i="0" dirty="0" err="1"/>
              <a:t>Một</a:t>
            </a:r>
            <a:r>
              <a:rPr lang="en-US" sz="2000" b="1" i="0" dirty="0"/>
              <a:t> </a:t>
            </a:r>
            <a:r>
              <a:rPr lang="en-US" sz="2000" b="1" i="0" dirty="0" err="1"/>
              <a:t>chiếc</a:t>
            </a:r>
            <a:r>
              <a:rPr lang="en-US" sz="2000" b="1" i="0" dirty="0"/>
              <a:t> </a:t>
            </a:r>
            <a:r>
              <a:rPr lang="en-US" sz="2000" b="1" i="0" dirty="0" err="1" smtClean="0"/>
              <a:t>bút</a:t>
            </a:r>
            <a:r>
              <a:rPr lang="en-US" sz="2000" b="1" i="0" dirty="0" smtClean="0"/>
              <a:t> </a:t>
            </a:r>
            <a:r>
              <a:rPr lang="en-US" sz="2000" b="1" i="0" dirty="0" err="1" smtClean="0"/>
              <a:t>chì</a:t>
            </a:r>
            <a:r>
              <a:rPr lang="en-US" sz="2000" b="1" i="0" dirty="0" smtClean="0"/>
              <a:t> </a:t>
            </a:r>
            <a:r>
              <a:rPr lang="en-US" sz="2000" b="1" i="0" dirty="0" err="1" smtClean="0"/>
              <a:t>là</a:t>
            </a:r>
            <a:r>
              <a:rPr lang="en-US" sz="2000" b="1" i="0" dirty="0" smtClean="0"/>
              <a:t> </a:t>
            </a:r>
            <a:r>
              <a:rPr lang="en-US" sz="2000" b="1" i="0" dirty="0" err="1"/>
              <a:t>phần</a:t>
            </a:r>
            <a:r>
              <a:rPr lang="en-US" sz="2000" b="1" i="0" dirty="0"/>
              <a:t> </a:t>
            </a:r>
            <a:r>
              <a:rPr lang="en-US" sz="2000" b="1" i="0" dirty="0" err="1"/>
              <a:t>thưởng</a:t>
            </a:r>
            <a:r>
              <a:rPr lang="en-US" sz="2000" b="1" i="0" dirty="0"/>
              <a:t> </a:t>
            </a:r>
            <a:r>
              <a:rPr lang="en-US" sz="2000" b="1" i="0" dirty="0" err="1"/>
              <a:t>dành</a:t>
            </a:r>
            <a:r>
              <a:rPr lang="en-US" sz="2000" b="1" i="0" dirty="0"/>
              <a:t> </a:t>
            </a:r>
            <a:r>
              <a:rPr lang="en-US" sz="2000" b="1" i="0" dirty="0" err="1"/>
              <a:t>cho</a:t>
            </a:r>
            <a:r>
              <a:rPr lang="en-US" sz="2000" b="1" i="0" dirty="0"/>
              <a:t> </a:t>
            </a:r>
            <a:r>
              <a:rPr lang="en-US" sz="2000" b="1" i="0" dirty="0" err="1"/>
              <a:t>bạn</a:t>
            </a:r>
            <a:r>
              <a:rPr lang="en-US" sz="2000" b="1" i="0" dirty="0"/>
              <a:t>. </a:t>
            </a:r>
            <a:r>
              <a:rPr lang="en-US" sz="2000" b="1" i="0" dirty="0" err="1"/>
              <a:t>Xin</a:t>
            </a:r>
            <a:r>
              <a:rPr lang="en-US" sz="2000" b="1" i="0" dirty="0"/>
              <a:t> </a:t>
            </a:r>
            <a:r>
              <a:rPr lang="en-US" sz="2000" b="1" i="0" dirty="0" err="1"/>
              <a:t>chúc</a:t>
            </a:r>
            <a:r>
              <a:rPr lang="en-US" sz="2000" b="1" i="0" dirty="0"/>
              <a:t> </a:t>
            </a:r>
            <a:r>
              <a:rPr lang="en-US" sz="2000" b="1" i="0" dirty="0" err="1"/>
              <a:t>mừng</a:t>
            </a:r>
            <a:endParaRPr lang="vi-VN" sz="2000" b="1" i="0" dirty="0"/>
          </a:p>
        </p:txBody>
      </p:sp>
      <p:pic>
        <p:nvPicPr>
          <p:cNvPr id="13" name="Picture 12" descr="qua.jpg"/>
          <p:cNvPicPr>
            <a:picLocks noChangeAspect="1"/>
          </p:cNvPicPr>
          <p:nvPr/>
        </p:nvPicPr>
        <p:blipFill>
          <a:blip r:embed="rId3"/>
          <a:stretch>
            <a:fillRect/>
          </a:stretch>
        </p:blipFill>
        <p:spPr>
          <a:xfrm>
            <a:off x="4286248" y="142852"/>
            <a:ext cx="4572032" cy="2881333"/>
          </a:xfrm>
          <a:prstGeom prst="rect">
            <a:avLst/>
          </a:prstGeom>
        </p:spPr>
      </p:pic>
      <p:sp>
        <p:nvSpPr>
          <p:cNvPr id="14" name="Text Box 47"/>
          <p:cNvSpPr txBox="1">
            <a:spLocks noChangeArrowheads="1"/>
          </p:cNvSpPr>
          <p:nvPr/>
        </p:nvSpPr>
        <p:spPr bwMode="auto">
          <a:xfrm>
            <a:off x="1131888" y="3276600"/>
            <a:ext cx="7783512" cy="1323975"/>
          </a:xfrm>
          <a:prstGeom prst="rect">
            <a:avLst/>
          </a:prstGeom>
          <a:noFill/>
          <a:ln w="9525">
            <a:noFill/>
            <a:miter lim="800000"/>
            <a:headEnd/>
            <a:tailEnd/>
          </a:ln>
        </p:spPr>
        <p:txBody>
          <a:bodyPr>
            <a:spAutoFit/>
          </a:bodyPr>
          <a:lstStyle/>
          <a:p>
            <a:pPr algn="ctr">
              <a:spcBef>
                <a:spcPct val="50000"/>
              </a:spcBef>
            </a:pPr>
            <a:r>
              <a:rPr lang="en-US" sz="3200" b="1" i="0" dirty="0" err="1">
                <a:solidFill>
                  <a:srgbClr val="FF0000"/>
                </a:solidFill>
                <a:latin typeface="Times New Roman" pitchFamily="18" charset="0"/>
              </a:rPr>
              <a:t>Tìm</a:t>
            </a:r>
            <a:r>
              <a:rPr lang="en-US" sz="3200" b="1" i="0" dirty="0">
                <a:solidFill>
                  <a:srgbClr val="FF0000"/>
                </a:solidFill>
                <a:latin typeface="Times New Roman" pitchFamily="18" charset="0"/>
              </a:rPr>
              <a:t> </a:t>
            </a:r>
            <a:r>
              <a:rPr lang="en-US" sz="3200" b="1" i="0" dirty="0" err="1">
                <a:solidFill>
                  <a:srgbClr val="FF0000"/>
                </a:solidFill>
                <a:latin typeface="Times New Roman" pitchFamily="18" charset="0"/>
              </a:rPr>
              <a:t>số</a:t>
            </a:r>
            <a:r>
              <a:rPr lang="en-US" sz="3200" b="1" i="0" dirty="0">
                <a:solidFill>
                  <a:srgbClr val="FF0000"/>
                </a:solidFill>
                <a:latin typeface="Times New Roman" pitchFamily="18" charset="0"/>
              </a:rPr>
              <a:t> </a:t>
            </a:r>
            <a:r>
              <a:rPr lang="en-US" sz="3200" b="1" i="0" dirty="0" err="1">
                <a:solidFill>
                  <a:srgbClr val="FF0000"/>
                </a:solidFill>
                <a:latin typeface="Times New Roman" pitchFamily="18" charset="0"/>
              </a:rPr>
              <a:t>trung</a:t>
            </a:r>
            <a:r>
              <a:rPr lang="en-US" sz="3200" b="1" i="0" dirty="0">
                <a:solidFill>
                  <a:srgbClr val="FF0000"/>
                </a:solidFill>
                <a:latin typeface="Times New Roman" pitchFamily="18" charset="0"/>
              </a:rPr>
              <a:t> </a:t>
            </a:r>
            <a:r>
              <a:rPr lang="en-US" sz="3200" b="1" i="0" dirty="0" err="1">
                <a:solidFill>
                  <a:srgbClr val="FF0000"/>
                </a:solidFill>
                <a:latin typeface="Times New Roman" pitchFamily="18" charset="0"/>
              </a:rPr>
              <a:t>bình</a:t>
            </a:r>
            <a:r>
              <a:rPr lang="en-US" sz="3200" b="1" i="0" dirty="0">
                <a:solidFill>
                  <a:srgbClr val="FF0000"/>
                </a:solidFill>
                <a:latin typeface="Times New Roman" pitchFamily="18" charset="0"/>
              </a:rPr>
              <a:t> </a:t>
            </a:r>
            <a:r>
              <a:rPr lang="en-US" sz="3200" b="1" i="0" dirty="0" err="1">
                <a:solidFill>
                  <a:srgbClr val="FF0000"/>
                </a:solidFill>
                <a:latin typeface="Times New Roman" pitchFamily="18" charset="0"/>
              </a:rPr>
              <a:t>cộng</a:t>
            </a:r>
            <a:r>
              <a:rPr lang="en-US" sz="3200" b="1" i="0" dirty="0">
                <a:solidFill>
                  <a:srgbClr val="FF0000"/>
                </a:solidFill>
                <a:latin typeface="Times New Roman" pitchFamily="18" charset="0"/>
              </a:rPr>
              <a:t> </a:t>
            </a:r>
            <a:r>
              <a:rPr lang="en-US" sz="3200" b="1" i="0" dirty="0" err="1">
                <a:solidFill>
                  <a:srgbClr val="FF0000"/>
                </a:solidFill>
                <a:latin typeface="Times New Roman" pitchFamily="18" charset="0"/>
              </a:rPr>
              <a:t>của</a:t>
            </a:r>
            <a:r>
              <a:rPr lang="en-US" sz="3200" b="1" i="0" dirty="0">
                <a:solidFill>
                  <a:srgbClr val="FF0000"/>
                </a:solidFill>
                <a:latin typeface="Times New Roman" pitchFamily="18" charset="0"/>
              </a:rPr>
              <a:t> </a:t>
            </a:r>
            <a:r>
              <a:rPr lang="en-US" sz="3200" b="1" i="0" dirty="0" err="1">
                <a:solidFill>
                  <a:srgbClr val="FF0000"/>
                </a:solidFill>
                <a:latin typeface="Times New Roman" pitchFamily="18" charset="0"/>
              </a:rPr>
              <a:t>các</a:t>
            </a:r>
            <a:r>
              <a:rPr lang="en-US" sz="3200" b="1" i="0" dirty="0">
                <a:solidFill>
                  <a:srgbClr val="FF0000"/>
                </a:solidFill>
                <a:latin typeface="Times New Roman" pitchFamily="18" charset="0"/>
              </a:rPr>
              <a:t> </a:t>
            </a:r>
            <a:r>
              <a:rPr lang="en-US" sz="3200" b="1" i="0" dirty="0" err="1">
                <a:solidFill>
                  <a:srgbClr val="FF0000"/>
                </a:solidFill>
                <a:latin typeface="Times New Roman" pitchFamily="18" charset="0"/>
              </a:rPr>
              <a:t>số</a:t>
            </a:r>
            <a:r>
              <a:rPr lang="en-US" sz="3200" b="1" i="0" dirty="0">
                <a:solidFill>
                  <a:srgbClr val="FF0000"/>
                </a:solidFill>
                <a:latin typeface="Times New Roman" pitchFamily="18" charset="0"/>
              </a:rPr>
              <a:t> </a:t>
            </a:r>
            <a:r>
              <a:rPr lang="en-US" sz="3200" b="1" i="0" dirty="0" err="1">
                <a:solidFill>
                  <a:srgbClr val="FF0000"/>
                </a:solidFill>
                <a:latin typeface="Times New Roman" pitchFamily="18" charset="0"/>
              </a:rPr>
              <a:t>sau</a:t>
            </a:r>
            <a:r>
              <a:rPr lang="en-US" sz="3200" b="1" i="0" dirty="0">
                <a:solidFill>
                  <a:srgbClr val="FF0000"/>
                </a:solidFill>
                <a:latin typeface="Times New Roman" pitchFamily="18" charset="0"/>
              </a:rPr>
              <a:t>:</a:t>
            </a:r>
          </a:p>
          <a:p>
            <a:pPr algn="ctr">
              <a:spcBef>
                <a:spcPct val="50000"/>
              </a:spcBef>
            </a:pPr>
            <a:r>
              <a:rPr lang="en-US" sz="3200" b="1" i="0" dirty="0">
                <a:solidFill>
                  <a:srgbClr val="FF0000"/>
                </a:solidFill>
                <a:latin typeface="Times New Roman" pitchFamily="18" charset="0"/>
              </a:rPr>
              <a:t>100  </a:t>
            </a:r>
            <a:r>
              <a:rPr lang="en-US" sz="3200" b="1" i="0" dirty="0" err="1">
                <a:solidFill>
                  <a:srgbClr val="FF0000"/>
                </a:solidFill>
                <a:latin typeface="Times New Roman" pitchFamily="18" charset="0"/>
              </a:rPr>
              <a:t>và</a:t>
            </a:r>
            <a:r>
              <a:rPr lang="en-US" sz="3200" b="1" i="0" dirty="0">
                <a:solidFill>
                  <a:srgbClr val="FF0000"/>
                </a:solidFill>
                <a:latin typeface="Times New Roman" pitchFamily="18" charset="0"/>
              </a:rPr>
              <a:t> 200</a:t>
            </a:r>
          </a:p>
        </p:txBody>
      </p:sp>
      <p:sp>
        <p:nvSpPr>
          <p:cNvPr id="15" name="Text Box 47"/>
          <p:cNvSpPr txBox="1">
            <a:spLocks noChangeArrowheads="1"/>
          </p:cNvSpPr>
          <p:nvPr/>
        </p:nvSpPr>
        <p:spPr bwMode="auto">
          <a:xfrm>
            <a:off x="4572000" y="4978400"/>
            <a:ext cx="838200" cy="584200"/>
          </a:xfrm>
          <a:prstGeom prst="rect">
            <a:avLst/>
          </a:prstGeom>
          <a:solidFill>
            <a:srgbClr val="66FF33"/>
          </a:solidFill>
          <a:ln w="9525">
            <a:noFill/>
            <a:miter lim="800000"/>
            <a:headEnd/>
            <a:tailEnd/>
          </a:ln>
        </p:spPr>
        <p:txBody>
          <a:bodyPr>
            <a:spAutoFit/>
          </a:bodyPr>
          <a:lstStyle/>
          <a:p>
            <a:pPr algn="ctr">
              <a:spcBef>
                <a:spcPct val="50000"/>
              </a:spcBef>
            </a:pPr>
            <a:r>
              <a:rPr lang="en-US" sz="3200" b="1" i="0" dirty="0">
                <a:latin typeface="Times New Roman" pitchFamily="18" charset="0"/>
              </a:rPr>
              <a:t>150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xit" presetSubtype="16" fill="hold" nodeType="clickEffect">
                                  <p:stCondLst>
                                    <p:cond delay="0"/>
                                  </p:stCondLst>
                                  <p:childTnLst>
                                    <p:animEffect transition="out" filter="diamond(in)">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47"/>
          <p:cNvSpPr txBox="1">
            <a:spLocks noChangeArrowheads="1"/>
          </p:cNvSpPr>
          <p:nvPr/>
        </p:nvSpPr>
        <p:spPr bwMode="auto">
          <a:xfrm>
            <a:off x="1131888" y="3459178"/>
            <a:ext cx="7783512" cy="1323975"/>
          </a:xfrm>
          <a:prstGeom prst="rect">
            <a:avLst/>
          </a:prstGeom>
          <a:noFill/>
          <a:ln w="9525">
            <a:noFill/>
            <a:miter lim="800000"/>
            <a:headEnd/>
            <a:tailEnd/>
          </a:ln>
        </p:spPr>
        <p:txBody>
          <a:bodyPr>
            <a:spAutoFit/>
          </a:bodyPr>
          <a:lstStyle/>
          <a:p>
            <a:pPr algn="ctr">
              <a:spcBef>
                <a:spcPct val="50000"/>
              </a:spcBef>
            </a:pPr>
            <a:r>
              <a:rPr lang="en-US" sz="3200" b="1" i="0" dirty="0" err="1">
                <a:solidFill>
                  <a:srgbClr val="FF0000"/>
                </a:solidFill>
                <a:latin typeface="Times New Roman" pitchFamily="18" charset="0"/>
              </a:rPr>
              <a:t>Tìm</a:t>
            </a:r>
            <a:r>
              <a:rPr lang="en-US" sz="3200" b="1" i="0" dirty="0">
                <a:solidFill>
                  <a:srgbClr val="FF0000"/>
                </a:solidFill>
                <a:latin typeface="Times New Roman" pitchFamily="18" charset="0"/>
              </a:rPr>
              <a:t> </a:t>
            </a:r>
            <a:r>
              <a:rPr lang="en-US" sz="3200" b="1" i="0" dirty="0" err="1">
                <a:solidFill>
                  <a:srgbClr val="FF0000"/>
                </a:solidFill>
                <a:latin typeface="Times New Roman" pitchFamily="18" charset="0"/>
              </a:rPr>
              <a:t>số</a:t>
            </a:r>
            <a:r>
              <a:rPr lang="en-US" sz="3200" b="1" i="0" dirty="0">
                <a:solidFill>
                  <a:srgbClr val="FF0000"/>
                </a:solidFill>
                <a:latin typeface="Times New Roman" pitchFamily="18" charset="0"/>
              </a:rPr>
              <a:t> </a:t>
            </a:r>
            <a:r>
              <a:rPr lang="en-US" sz="3200" b="1" i="0" dirty="0" err="1">
                <a:solidFill>
                  <a:srgbClr val="FF0000"/>
                </a:solidFill>
                <a:latin typeface="Times New Roman" pitchFamily="18" charset="0"/>
              </a:rPr>
              <a:t>trung</a:t>
            </a:r>
            <a:r>
              <a:rPr lang="en-US" sz="3200" b="1" i="0" dirty="0">
                <a:solidFill>
                  <a:srgbClr val="FF0000"/>
                </a:solidFill>
                <a:latin typeface="Times New Roman" pitchFamily="18" charset="0"/>
              </a:rPr>
              <a:t> </a:t>
            </a:r>
            <a:r>
              <a:rPr lang="en-US" sz="3200" b="1" i="0" dirty="0" err="1">
                <a:solidFill>
                  <a:srgbClr val="FF0000"/>
                </a:solidFill>
                <a:latin typeface="Times New Roman" pitchFamily="18" charset="0"/>
              </a:rPr>
              <a:t>bình</a:t>
            </a:r>
            <a:r>
              <a:rPr lang="en-US" sz="3200" b="1" i="0" dirty="0">
                <a:solidFill>
                  <a:srgbClr val="FF0000"/>
                </a:solidFill>
                <a:latin typeface="Times New Roman" pitchFamily="18" charset="0"/>
              </a:rPr>
              <a:t> </a:t>
            </a:r>
            <a:r>
              <a:rPr lang="en-US" sz="3200" b="1" i="0" dirty="0" err="1">
                <a:solidFill>
                  <a:srgbClr val="FF0000"/>
                </a:solidFill>
                <a:latin typeface="Times New Roman" pitchFamily="18" charset="0"/>
              </a:rPr>
              <a:t>cộng</a:t>
            </a:r>
            <a:r>
              <a:rPr lang="en-US" sz="3200" b="1" i="0" dirty="0">
                <a:solidFill>
                  <a:srgbClr val="FF0000"/>
                </a:solidFill>
                <a:latin typeface="Times New Roman" pitchFamily="18" charset="0"/>
              </a:rPr>
              <a:t> </a:t>
            </a:r>
            <a:r>
              <a:rPr lang="en-US" sz="3200" b="1" i="0" dirty="0" err="1">
                <a:solidFill>
                  <a:srgbClr val="FF0000"/>
                </a:solidFill>
                <a:latin typeface="Times New Roman" pitchFamily="18" charset="0"/>
              </a:rPr>
              <a:t>của</a:t>
            </a:r>
            <a:r>
              <a:rPr lang="en-US" sz="3200" b="1" i="0" dirty="0">
                <a:solidFill>
                  <a:srgbClr val="FF0000"/>
                </a:solidFill>
                <a:latin typeface="Times New Roman" pitchFamily="18" charset="0"/>
              </a:rPr>
              <a:t> </a:t>
            </a:r>
            <a:r>
              <a:rPr lang="en-US" sz="3200" b="1" i="0" dirty="0" err="1">
                <a:solidFill>
                  <a:srgbClr val="FF0000"/>
                </a:solidFill>
                <a:latin typeface="Times New Roman" pitchFamily="18" charset="0"/>
              </a:rPr>
              <a:t>các</a:t>
            </a:r>
            <a:r>
              <a:rPr lang="en-US" sz="3200" b="1" i="0" dirty="0">
                <a:solidFill>
                  <a:srgbClr val="FF0000"/>
                </a:solidFill>
                <a:latin typeface="Times New Roman" pitchFamily="18" charset="0"/>
              </a:rPr>
              <a:t> </a:t>
            </a:r>
            <a:r>
              <a:rPr lang="en-US" sz="3200" b="1" i="0" dirty="0" err="1">
                <a:solidFill>
                  <a:srgbClr val="FF0000"/>
                </a:solidFill>
                <a:latin typeface="Times New Roman" pitchFamily="18" charset="0"/>
              </a:rPr>
              <a:t>số</a:t>
            </a:r>
            <a:r>
              <a:rPr lang="en-US" sz="3200" b="1" i="0" dirty="0">
                <a:solidFill>
                  <a:srgbClr val="FF0000"/>
                </a:solidFill>
                <a:latin typeface="Times New Roman" pitchFamily="18" charset="0"/>
              </a:rPr>
              <a:t> </a:t>
            </a:r>
            <a:r>
              <a:rPr lang="en-US" sz="3200" b="1" i="0" dirty="0" err="1">
                <a:solidFill>
                  <a:srgbClr val="FF0000"/>
                </a:solidFill>
                <a:latin typeface="Times New Roman" pitchFamily="18" charset="0"/>
              </a:rPr>
              <a:t>sau</a:t>
            </a:r>
            <a:r>
              <a:rPr lang="en-US" sz="3200" b="1" i="0" dirty="0">
                <a:solidFill>
                  <a:srgbClr val="FF0000"/>
                </a:solidFill>
                <a:latin typeface="Times New Roman" pitchFamily="18" charset="0"/>
              </a:rPr>
              <a:t>:</a:t>
            </a:r>
          </a:p>
          <a:p>
            <a:pPr algn="ctr">
              <a:spcBef>
                <a:spcPct val="50000"/>
              </a:spcBef>
            </a:pPr>
            <a:r>
              <a:rPr lang="en-US" sz="3200" b="1" i="0" dirty="0">
                <a:solidFill>
                  <a:srgbClr val="FF0000"/>
                </a:solidFill>
                <a:latin typeface="Times New Roman" pitchFamily="18" charset="0"/>
              </a:rPr>
              <a:t>1, 3, 5, 7, 9, 11, 13</a:t>
            </a:r>
          </a:p>
        </p:txBody>
      </p:sp>
      <p:sp>
        <p:nvSpPr>
          <p:cNvPr id="7172" name="Text Box 47"/>
          <p:cNvSpPr txBox="1">
            <a:spLocks noChangeArrowheads="1"/>
          </p:cNvSpPr>
          <p:nvPr/>
        </p:nvSpPr>
        <p:spPr bwMode="auto">
          <a:xfrm>
            <a:off x="4572000" y="5059378"/>
            <a:ext cx="838200" cy="584200"/>
          </a:xfrm>
          <a:prstGeom prst="rect">
            <a:avLst/>
          </a:prstGeom>
          <a:solidFill>
            <a:schemeClr val="accent4">
              <a:lumMod val="60000"/>
              <a:lumOff val="40000"/>
            </a:schemeClr>
          </a:solidFill>
          <a:ln w="9525">
            <a:noFill/>
            <a:miter lim="800000"/>
            <a:headEnd/>
            <a:tailEnd/>
          </a:ln>
        </p:spPr>
        <p:txBody>
          <a:bodyPr>
            <a:spAutoFit/>
          </a:bodyPr>
          <a:lstStyle/>
          <a:p>
            <a:pPr algn="ctr">
              <a:spcBef>
                <a:spcPct val="50000"/>
              </a:spcBef>
            </a:pPr>
            <a:r>
              <a:rPr lang="en-US" sz="3200" b="1" i="0">
                <a:latin typeface="Times New Roman" pitchFamily="18" charset="0"/>
              </a:rPr>
              <a:t>7</a:t>
            </a:r>
          </a:p>
        </p:txBody>
      </p:sp>
      <p:sp>
        <p:nvSpPr>
          <p:cNvPr id="7173" name="Right Arrow 37">
            <a:hlinkClick r:id="rId2" action="ppaction://hlinksldjump"/>
          </p:cNvPr>
          <p:cNvSpPr>
            <a:spLocks noChangeArrowheads="1"/>
          </p:cNvSpPr>
          <p:nvPr/>
        </p:nvSpPr>
        <p:spPr bwMode="auto">
          <a:xfrm>
            <a:off x="8153400" y="6172200"/>
            <a:ext cx="685800" cy="533400"/>
          </a:xfrm>
          <a:prstGeom prst="rightArrow">
            <a:avLst>
              <a:gd name="adj1" fmla="val 50000"/>
              <a:gd name="adj2" fmla="val 50000"/>
            </a:avLst>
          </a:prstGeom>
          <a:solidFill>
            <a:schemeClr val="accent1"/>
          </a:solidFill>
          <a:ln w="9525" algn="ctr">
            <a:solidFill>
              <a:schemeClr val="tx1"/>
            </a:solidFill>
            <a:round/>
            <a:headEnd/>
            <a:tailEnd/>
          </a:ln>
        </p:spPr>
        <p:txBody>
          <a:bodyPr/>
          <a:lstStyle/>
          <a:p>
            <a:endParaRPr lang="vi-VN"/>
          </a:p>
        </p:txBody>
      </p:sp>
      <p:sp>
        <p:nvSpPr>
          <p:cNvPr id="39" name="Cloud 38"/>
          <p:cNvSpPr/>
          <p:nvPr/>
        </p:nvSpPr>
        <p:spPr bwMode="auto">
          <a:xfrm>
            <a:off x="4419600" y="838200"/>
            <a:ext cx="4419600" cy="1752600"/>
          </a:xfrm>
          <a:prstGeom prst="cloud">
            <a:avLst/>
          </a:prstGeom>
          <a:solidFill>
            <a:srgbClr val="FF99FF"/>
          </a:solidFill>
          <a:ln w="9525" cap="flat" cmpd="sng" algn="ctr">
            <a:solidFill>
              <a:schemeClr val="tx1"/>
            </a:solidFill>
            <a:prstDash val="solid"/>
            <a:round/>
            <a:headEnd type="none" w="med" len="med"/>
            <a:tailEnd type="none" w="med" len="med"/>
          </a:ln>
          <a:effectLst/>
        </p:spPr>
        <p:txBody>
          <a:bodyPr/>
          <a:lstStyle/>
          <a:p>
            <a:pPr algn="ctr">
              <a:defRPr/>
            </a:pPr>
            <a:r>
              <a:rPr lang="en-US" sz="2000" b="1" i="0" dirty="0" err="1"/>
              <a:t>Một</a:t>
            </a:r>
            <a:r>
              <a:rPr lang="en-US" sz="2000" b="1" i="0" dirty="0"/>
              <a:t> </a:t>
            </a:r>
            <a:r>
              <a:rPr lang="en-US" sz="2000" b="1" i="0" dirty="0" err="1"/>
              <a:t>chiếc</a:t>
            </a:r>
            <a:r>
              <a:rPr lang="en-US" sz="2000" b="1" i="0" dirty="0"/>
              <a:t> </a:t>
            </a:r>
            <a:r>
              <a:rPr lang="en-US" sz="2000" b="1" i="0" dirty="0" err="1"/>
              <a:t>thước</a:t>
            </a:r>
            <a:r>
              <a:rPr lang="en-US" sz="2000" b="1" i="0" dirty="0"/>
              <a:t> </a:t>
            </a:r>
            <a:r>
              <a:rPr lang="en-US" sz="2000" b="1" i="0" dirty="0" err="1"/>
              <a:t>kẻ</a:t>
            </a:r>
            <a:r>
              <a:rPr lang="en-US" sz="2000" b="1" i="0" dirty="0"/>
              <a:t> </a:t>
            </a:r>
            <a:r>
              <a:rPr lang="en-US" sz="2000" b="1" i="0" dirty="0" err="1"/>
              <a:t>là</a:t>
            </a:r>
            <a:r>
              <a:rPr lang="en-US" sz="2000" b="1" i="0" dirty="0"/>
              <a:t> </a:t>
            </a:r>
            <a:r>
              <a:rPr lang="en-US" sz="2000" b="1" i="0" dirty="0" err="1"/>
              <a:t>phần</a:t>
            </a:r>
            <a:r>
              <a:rPr lang="en-US" sz="2000" b="1" i="0" dirty="0"/>
              <a:t> </a:t>
            </a:r>
            <a:r>
              <a:rPr lang="en-US" sz="2000" b="1" i="0" dirty="0" err="1"/>
              <a:t>thưởng</a:t>
            </a:r>
            <a:r>
              <a:rPr lang="en-US" sz="2000" b="1" i="0" dirty="0"/>
              <a:t> </a:t>
            </a:r>
            <a:r>
              <a:rPr lang="en-US" sz="2000" b="1" i="0" dirty="0" err="1"/>
              <a:t>dành</a:t>
            </a:r>
            <a:r>
              <a:rPr lang="en-US" sz="2000" b="1" i="0" dirty="0"/>
              <a:t> </a:t>
            </a:r>
            <a:r>
              <a:rPr lang="en-US" sz="2000" b="1" i="0" dirty="0" err="1"/>
              <a:t>cho</a:t>
            </a:r>
            <a:r>
              <a:rPr lang="en-US" sz="2000" b="1" i="0" dirty="0"/>
              <a:t> </a:t>
            </a:r>
            <a:r>
              <a:rPr lang="en-US" sz="2000" b="1" i="0" dirty="0" err="1"/>
              <a:t>bạn</a:t>
            </a:r>
            <a:r>
              <a:rPr lang="en-US" sz="2000" b="1" i="0" dirty="0"/>
              <a:t>. </a:t>
            </a:r>
            <a:r>
              <a:rPr lang="en-US" sz="2000" b="1" i="0" dirty="0" err="1"/>
              <a:t>Xin</a:t>
            </a:r>
            <a:r>
              <a:rPr lang="en-US" sz="2000" b="1" i="0" dirty="0"/>
              <a:t> </a:t>
            </a:r>
            <a:r>
              <a:rPr lang="en-US" sz="2000" b="1" i="0" dirty="0" err="1"/>
              <a:t>chúc</a:t>
            </a:r>
            <a:r>
              <a:rPr lang="en-US" sz="2000" b="1" i="0" dirty="0"/>
              <a:t> </a:t>
            </a:r>
            <a:r>
              <a:rPr lang="en-US" sz="2000" b="1" i="0" dirty="0" err="1"/>
              <a:t>mừng</a:t>
            </a:r>
            <a:endParaRPr lang="vi-VN" sz="2000" b="1" i="0" dirty="0"/>
          </a:p>
        </p:txBody>
      </p:sp>
      <p:pic>
        <p:nvPicPr>
          <p:cNvPr id="13" name="Picture 12" descr="qua.jpg"/>
          <p:cNvPicPr>
            <a:picLocks noChangeAspect="1"/>
          </p:cNvPicPr>
          <p:nvPr/>
        </p:nvPicPr>
        <p:blipFill>
          <a:blip r:embed="rId3"/>
          <a:stretch>
            <a:fillRect/>
          </a:stretch>
        </p:blipFill>
        <p:spPr>
          <a:xfrm>
            <a:off x="4357686" y="261915"/>
            <a:ext cx="4572032" cy="2881333"/>
          </a:xfrm>
          <a:prstGeom prst="rect">
            <a:avLst/>
          </a:prstGeom>
        </p:spPr>
      </p:pic>
      <p:grpSp>
        <p:nvGrpSpPr>
          <p:cNvPr id="14" name="Group 2"/>
          <p:cNvGrpSpPr>
            <a:grpSpLocks/>
          </p:cNvGrpSpPr>
          <p:nvPr/>
        </p:nvGrpSpPr>
        <p:grpSpPr bwMode="auto">
          <a:xfrm>
            <a:off x="714348" y="714356"/>
            <a:ext cx="2353234" cy="2119745"/>
            <a:chOff x="840" y="735"/>
            <a:chExt cx="3150" cy="3105"/>
          </a:xfrm>
          <a:solidFill>
            <a:srgbClr val="800080"/>
          </a:solidFill>
        </p:grpSpPr>
        <p:sp>
          <p:nvSpPr>
            <p:cNvPr id="15" name="Oval 3"/>
            <p:cNvSpPr>
              <a:spLocks noChangeArrowheads="1"/>
            </p:cNvSpPr>
            <p:nvPr/>
          </p:nvSpPr>
          <p:spPr bwMode="auto">
            <a:xfrm>
              <a:off x="990" y="975"/>
              <a:ext cx="1245" cy="1290"/>
            </a:xfrm>
            <a:prstGeom prst="ellipse">
              <a:avLst/>
            </a:prstGeom>
            <a:grpFill/>
            <a:ln w="57150">
              <a:solidFill>
                <a:srgbClr val="000000"/>
              </a:solidFill>
              <a:round/>
              <a:headEnd/>
              <a:tailEnd/>
            </a:ln>
          </p:spPr>
          <p:txBody>
            <a:bodyPr/>
            <a:lstStyle/>
            <a:p>
              <a:pPr>
                <a:defRPr/>
              </a:pPr>
              <a:endParaRPr lang="vi-VN"/>
            </a:p>
          </p:txBody>
        </p:sp>
        <p:sp>
          <p:nvSpPr>
            <p:cNvPr id="16" name="Oval 4"/>
            <p:cNvSpPr>
              <a:spLocks noChangeArrowheads="1"/>
            </p:cNvSpPr>
            <p:nvPr/>
          </p:nvSpPr>
          <p:spPr bwMode="auto">
            <a:xfrm>
              <a:off x="2085" y="735"/>
              <a:ext cx="1290" cy="1275"/>
            </a:xfrm>
            <a:prstGeom prst="ellipse">
              <a:avLst/>
            </a:prstGeom>
            <a:grpFill/>
            <a:ln w="57150">
              <a:solidFill>
                <a:srgbClr val="000000"/>
              </a:solidFill>
              <a:round/>
              <a:headEnd/>
              <a:tailEnd/>
            </a:ln>
          </p:spPr>
          <p:txBody>
            <a:bodyPr/>
            <a:lstStyle/>
            <a:p>
              <a:pPr>
                <a:defRPr/>
              </a:pPr>
              <a:endParaRPr lang="vi-VN"/>
            </a:p>
          </p:txBody>
        </p:sp>
        <p:sp>
          <p:nvSpPr>
            <p:cNvPr id="23" name="Oval 5"/>
            <p:cNvSpPr>
              <a:spLocks noChangeArrowheads="1"/>
            </p:cNvSpPr>
            <p:nvPr/>
          </p:nvSpPr>
          <p:spPr bwMode="auto">
            <a:xfrm>
              <a:off x="840" y="2145"/>
              <a:ext cx="1245" cy="1275"/>
            </a:xfrm>
            <a:prstGeom prst="ellipse">
              <a:avLst/>
            </a:prstGeom>
            <a:grpFill/>
            <a:ln w="57150">
              <a:solidFill>
                <a:srgbClr val="000000"/>
              </a:solidFill>
              <a:round/>
              <a:headEnd/>
              <a:tailEnd/>
            </a:ln>
          </p:spPr>
          <p:txBody>
            <a:bodyPr/>
            <a:lstStyle/>
            <a:p>
              <a:pPr>
                <a:defRPr/>
              </a:pPr>
              <a:endParaRPr lang="vi-VN"/>
            </a:p>
          </p:txBody>
        </p:sp>
        <p:sp>
          <p:nvSpPr>
            <p:cNvPr id="24" name="Oval 6"/>
            <p:cNvSpPr>
              <a:spLocks noChangeArrowheads="1"/>
            </p:cNvSpPr>
            <p:nvPr/>
          </p:nvSpPr>
          <p:spPr bwMode="auto">
            <a:xfrm>
              <a:off x="1935" y="2535"/>
              <a:ext cx="1305" cy="1305"/>
            </a:xfrm>
            <a:prstGeom prst="ellipse">
              <a:avLst/>
            </a:prstGeom>
            <a:grpFill/>
            <a:ln w="57150">
              <a:solidFill>
                <a:srgbClr val="000000"/>
              </a:solidFill>
              <a:round/>
              <a:headEnd/>
              <a:tailEnd/>
            </a:ln>
          </p:spPr>
          <p:txBody>
            <a:bodyPr/>
            <a:lstStyle/>
            <a:p>
              <a:pPr>
                <a:defRPr/>
              </a:pPr>
              <a:endParaRPr lang="vi-VN"/>
            </a:p>
          </p:txBody>
        </p:sp>
        <p:sp>
          <p:nvSpPr>
            <p:cNvPr id="25" name="Oval 7"/>
            <p:cNvSpPr>
              <a:spLocks noChangeArrowheads="1"/>
            </p:cNvSpPr>
            <p:nvPr/>
          </p:nvSpPr>
          <p:spPr bwMode="auto">
            <a:xfrm>
              <a:off x="2865" y="1665"/>
              <a:ext cx="1125" cy="1320"/>
            </a:xfrm>
            <a:prstGeom prst="ellipse">
              <a:avLst/>
            </a:prstGeom>
            <a:grpFill/>
            <a:ln w="57150">
              <a:solidFill>
                <a:srgbClr val="000000"/>
              </a:solidFill>
              <a:round/>
              <a:headEnd/>
              <a:tailEnd/>
            </a:ln>
          </p:spPr>
          <p:txBody>
            <a:bodyPr/>
            <a:lstStyle/>
            <a:p>
              <a:pPr>
                <a:defRPr/>
              </a:pPr>
              <a:endParaRPr lang="vi-VN"/>
            </a:p>
          </p:txBody>
        </p:sp>
        <p:sp>
          <p:nvSpPr>
            <p:cNvPr id="26" name="Oval 8"/>
            <p:cNvSpPr>
              <a:spLocks noChangeArrowheads="1"/>
            </p:cNvSpPr>
            <p:nvPr/>
          </p:nvSpPr>
          <p:spPr bwMode="auto">
            <a:xfrm>
              <a:off x="1425" y="1260"/>
              <a:ext cx="1935" cy="2025"/>
            </a:xfrm>
            <a:prstGeom prst="ellipse">
              <a:avLst/>
            </a:prstGeom>
            <a:solidFill>
              <a:srgbClr val="FFFF00"/>
            </a:solidFill>
            <a:ln w="57150">
              <a:solidFill>
                <a:srgbClr val="000000"/>
              </a:solidFill>
              <a:round/>
              <a:headEnd/>
              <a:tailEnd/>
            </a:ln>
          </p:spPr>
          <p:txBody>
            <a:bodyPr/>
            <a:lstStyle/>
            <a:p>
              <a:pPr algn="ctr">
                <a:defRPr/>
              </a:pPr>
              <a:r>
                <a:rPr lang="en-US" sz="6000" b="1" i="0" dirty="0"/>
                <a:t>3</a:t>
              </a:r>
              <a:endParaRPr lang="vi-VN" sz="6000" b="1" i="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diamond(in)">
                                      <p:cBhvr>
                                        <p:cTn id="7" dur="5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dissolve">
                                      <p:cBhvr>
                                        <p:cTn id="12" dur="500"/>
                                        <p:tgtEl>
                                          <p:spTgt spid="717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nodeType="clickEffect">
                                  <p:stCondLst>
                                    <p:cond delay="0"/>
                                  </p:stCondLst>
                                  <p:childTnLst>
                                    <p:animEffect transition="out" filter="checkerboard(across)">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vi-VN"/>
          </a:p>
        </p:txBody>
      </p:sp>
      <p:pic>
        <p:nvPicPr>
          <p:cNvPr id="4099" name="Picture 5" descr="12038477_1213981901952052_1934851069308440386_n.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TextBox 6"/>
          <p:cNvSpPr txBox="1">
            <a:spLocks noChangeArrowheads="1"/>
          </p:cNvSpPr>
          <p:nvPr/>
        </p:nvSpPr>
        <p:spPr bwMode="auto">
          <a:xfrm>
            <a:off x="1357313" y="3429000"/>
            <a:ext cx="6000750" cy="1108075"/>
          </a:xfrm>
          <a:prstGeom prst="rect">
            <a:avLst/>
          </a:prstGeom>
          <a:noFill/>
          <a:ln w="9525">
            <a:noFill/>
            <a:miter lim="800000"/>
            <a:headEnd/>
            <a:tailEnd/>
          </a:ln>
        </p:spPr>
        <p:txBody>
          <a:bodyPr>
            <a:spAutoFit/>
          </a:bodyPr>
          <a:lstStyle/>
          <a:p>
            <a:pPr algn="ctr"/>
            <a:r>
              <a:rPr lang="en-US" sz="6600" b="1" i="0">
                <a:solidFill>
                  <a:srgbClr val="FF0000"/>
                </a:solidFill>
                <a:cs typeface="Arial" charset="0"/>
              </a:rPr>
              <a:t>KHỞI ĐỘNG</a:t>
            </a:r>
            <a:endParaRPr lang="vi-VN" sz="6600" b="1" i="0">
              <a:solidFill>
                <a:srgbClr val="FF0000"/>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12038477_1213981901952052_1934851069308440386_n.jpg">
            <a:hlinkClick r:id="rId2" action="ppaction://hlinksldjump"/>
          </p:cNvPr>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grpSp>
        <p:nvGrpSpPr>
          <p:cNvPr id="26" name="Group 25"/>
          <p:cNvGrpSpPr/>
          <p:nvPr/>
        </p:nvGrpSpPr>
        <p:grpSpPr>
          <a:xfrm>
            <a:off x="928662" y="3357562"/>
            <a:ext cx="2353235" cy="2182091"/>
            <a:chOff x="932881" y="3390049"/>
            <a:chExt cx="2353235" cy="2182091"/>
          </a:xfrm>
        </p:grpSpPr>
        <p:sp>
          <p:nvSpPr>
            <p:cNvPr id="6" name="Oval 3"/>
            <p:cNvSpPr>
              <a:spLocks noChangeArrowheads="1"/>
            </p:cNvSpPr>
            <p:nvPr/>
          </p:nvSpPr>
          <p:spPr bwMode="auto">
            <a:xfrm>
              <a:off x="1044940" y="3558713"/>
              <a:ext cx="930088" cy="906569"/>
            </a:xfrm>
            <a:prstGeom prst="ellipse">
              <a:avLst/>
            </a:prstGeom>
            <a:solidFill>
              <a:srgbClr val="FF0000"/>
            </a:solidFill>
            <a:ln w="57150">
              <a:solidFill>
                <a:srgbClr val="000000"/>
              </a:solidFill>
              <a:round/>
              <a:headEnd/>
              <a:tailEnd/>
            </a:ln>
          </p:spPr>
          <p:txBody>
            <a:bodyPr/>
            <a:lstStyle/>
            <a:p>
              <a:pPr>
                <a:defRPr/>
              </a:pPr>
              <a:endParaRPr lang="vi-VN"/>
            </a:p>
          </p:txBody>
        </p:sp>
        <p:sp>
          <p:nvSpPr>
            <p:cNvPr id="7" name="Oval 4"/>
            <p:cNvSpPr>
              <a:spLocks noChangeArrowheads="1"/>
            </p:cNvSpPr>
            <p:nvPr/>
          </p:nvSpPr>
          <p:spPr bwMode="auto">
            <a:xfrm>
              <a:off x="1862969" y="3390049"/>
              <a:ext cx="963706" cy="896028"/>
            </a:xfrm>
            <a:prstGeom prst="ellipse">
              <a:avLst/>
            </a:prstGeom>
            <a:solidFill>
              <a:srgbClr val="FF0000"/>
            </a:solidFill>
            <a:ln w="57150">
              <a:solidFill>
                <a:srgbClr val="000000"/>
              </a:solidFill>
              <a:round/>
              <a:headEnd/>
              <a:tailEnd/>
            </a:ln>
          </p:spPr>
          <p:txBody>
            <a:bodyPr/>
            <a:lstStyle/>
            <a:p>
              <a:pPr>
                <a:defRPr/>
              </a:pPr>
              <a:endParaRPr lang="vi-VN"/>
            </a:p>
          </p:txBody>
        </p:sp>
        <p:sp>
          <p:nvSpPr>
            <p:cNvPr id="8" name="Oval 5"/>
            <p:cNvSpPr>
              <a:spLocks noChangeArrowheads="1"/>
            </p:cNvSpPr>
            <p:nvPr/>
          </p:nvSpPr>
          <p:spPr bwMode="auto">
            <a:xfrm>
              <a:off x="932881" y="4380950"/>
              <a:ext cx="930088" cy="896028"/>
            </a:xfrm>
            <a:prstGeom prst="ellipse">
              <a:avLst/>
            </a:prstGeom>
            <a:solidFill>
              <a:srgbClr val="FF0000"/>
            </a:solidFill>
            <a:ln w="57150">
              <a:solidFill>
                <a:srgbClr val="000000"/>
              </a:solidFill>
              <a:round/>
              <a:headEnd/>
              <a:tailEnd/>
            </a:ln>
          </p:spPr>
          <p:txBody>
            <a:bodyPr/>
            <a:lstStyle/>
            <a:p>
              <a:pPr>
                <a:defRPr/>
              </a:pPr>
              <a:endParaRPr lang="vi-VN"/>
            </a:p>
          </p:txBody>
        </p:sp>
        <p:sp>
          <p:nvSpPr>
            <p:cNvPr id="9" name="Oval 6"/>
            <p:cNvSpPr>
              <a:spLocks noChangeArrowheads="1"/>
            </p:cNvSpPr>
            <p:nvPr/>
          </p:nvSpPr>
          <p:spPr bwMode="auto">
            <a:xfrm>
              <a:off x="1750910" y="4655029"/>
              <a:ext cx="974912" cy="917111"/>
            </a:xfrm>
            <a:prstGeom prst="ellipse">
              <a:avLst/>
            </a:prstGeom>
            <a:solidFill>
              <a:srgbClr val="FF0000"/>
            </a:solidFill>
            <a:ln w="57150">
              <a:solidFill>
                <a:srgbClr val="000000"/>
              </a:solidFill>
              <a:round/>
              <a:headEnd/>
              <a:tailEnd/>
            </a:ln>
          </p:spPr>
          <p:txBody>
            <a:bodyPr/>
            <a:lstStyle/>
            <a:p>
              <a:pPr>
                <a:defRPr/>
              </a:pPr>
              <a:endParaRPr lang="vi-VN"/>
            </a:p>
          </p:txBody>
        </p:sp>
        <p:sp>
          <p:nvSpPr>
            <p:cNvPr id="10" name="Oval 7"/>
            <p:cNvSpPr>
              <a:spLocks noChangeArrowheads="1"/>
            </p:cNvSpPr>
            <p:nvPr/>
          </p:nvSpPr>
          <p:spPr bwMode="auto">
            <a:xfrm>
              <a:off x="2445675" y="4043622"/>
              <a:ext cx="840441" cy="927652"/>
            </a:xfrm>
            <a:prstGeom prst="ellipse">
              <a:avLst/>
            </a:prstGeom>
            <a:solidFill>
              <a:srgbClr val="FF0000"/>
            </a:solidFill>
            <a:ln w="57150">
              <a:solidFill>
                <a:srgbClr val="000000"/>
              </a:solidFill>
              <a:round/>
              <a:headEnd/>
              <a:tailEnd/>
            </a:ln>
          </p:spPr>
          <p:txBody>
            <a:bodyPr/>
            <a:lstStyle/>
            <a:p>
              <a:pPr>
                <a:defRPr/>
              </a:pPr>
              <a:endParaRPr lang="vi-VN"/>
            </a:p>
          </p:txBody>
        </p:sp>
        <p:sp>
          <p:nvSpPr>
            <p:cNvPr id="11" name="Oval 8">
              <a:hlinkClick r:id="rId4" action="ppaction://hlinksldjump"/>
            </p:cNvPr>
            <p:cNvSpPr>
              <a:spLocks noChangeArrowheads="1"/>
            </p:cNvSpPr>
            <p:nvPr/>
          </p:nvSpPr>
          <p:spPr bwMode="auto">
            <a:xfrm>
              <a:off x="1369910" y="3759002"/>
              <a:ext cx="1445559" cy="1423103"/>
            </a:xfrm>
            <a:prstGeom prst="ellipse">
              <a:avLst/>
            </a:prstGeom>
            <a:solidFill>
              <a:srgbClr val="FFFF00"/>
            </a:solidFill>
            <a:ln w="57150">
              <a:solidFill>
                <a:srgbClr val="000000"/>
              </a:solidFill>
              <a:round/>
              <a:headEnd/>
              <a:tailEnd/>
            </a:ln>
          </p:spPr>
          <p:txBody>
            <a:bodyPr/>
            <a:lstStyle/>
            <a:p>
              <a:pPr algn="ctr">
                <a:defRPr/>
              </a:pPr>
              <a:r>
                <a:rPr lang="en-US" sz="6000" b="1" i="0" dirty="0" smtClean="0"/>
                <a:t>1</a:t>
              </a:r>
              <a:endParaRPr lang="vi-VN" sz="6000" b="1" i="0" dirty="0"/>
            </a:p>
          </p:txBody>
        </p:sp>
      </p:grpSp>
      <p:grpSp>
        <p:nvGrpSpPr>
          <p:cNvPr id="12" name="Group 11"/>
          <p:cNvGrpSpPr>
            <a:grpSpLocks/>
          </p:cNvGrpSpPr>
          <p:nvPr/>
        </p:nvGrpSpPr>
        <p:grpSpPr bwMode="auto">
          <a:xfrm>
            <a:off x="3428992" y="3429000"/>
            <a:ext cx="2286000" cy="2057400"/>
            <a:chOff x="840" y="735"/>
            <a:chExt cx="3150" cy="3105"/>
          </a:xfrm>
          <a:solidFill>
            <a:srgbClr val="00FF00"/>
          </a:solidFill>
        </p:grpSpPr>
        <p:sp>
          <p:nvSpPr>
            <p:cNvPr id="13" name="Oval 3"/>
            <p:cNvSpPr>
              <a:spLocks noChangeArrowheads="1"/>
            </p:cNvSpPr>
            <p:nvPr/>
          </p:nvSpPr>
          <p:spPr bwMode="auto">
            <a:xfrm>
              <a:off x="990" y="975"/>
              <a:ext cx="1245" cy="1290"/>
            </a:xfrm>
            <a:prstGeom prst="ellipse">
              <a:avLst/>
            </a:prstGeom>
            <a:grpFill/>
            <a:ln w="57150">
              <a:solidFill>
                <a:srgbClr val="000000"/>
              </a:solidFill>
              <a:round/>
              <a:headEnd/>
              <a:tailEnd/>
            </a:ln>
          </p:spPr>
          <p:txBody>
            <a:bodyPr/>
            <a:lstStyle/>
            <a:p>
              <a:pPr>
                <a:defRPr/>
              </a:pPr>
              <a:endParaRPr lang="vi-VN"/>
            </a:p>
          </p:txBody>
        </p:sp>
        <p:sp>
          <p:nvSpPr>
            <p:cNvPr id="14" name="Oval 4"/>
            <p:cNvSpPr>
              <a:spLocks noChangeArrowheads="1"/>
            </p:cNvSpPr>
            <p:nvPr/>
          </p:nvSpPr>
          <p:spPr bwMode="auto">
            <a:xfrm>
              <a:off x="2085" y="735"/>
              <a:ext cx="1290" cy="1275"/>
            </a:xfrm>
            <a:prstGeom prst="ellipse">
              <a:avLst/>
            </a:prstGeom>
            <a:grpFill/>
            <a:ln w="57150">
              <a:solidFill>
                <a:srgbClr val="000000"/>
              </a:solidFill>
              <a:round/>
              <a:headEnd/>
              <a:tailEnd/>
            </a:ln>
          </p:spPr>
          <p:txBody>
            <a:bodyPr/>
            <a:lstStyle/>
            <a:p>
              <a:pPr>
                <a:defRPr/>
              </a:pPr>
              <a:endParaRPr lang="vi-VN"/>
            </a:p>
          </p:txBody>
        </p:sp>
        <p:sp>
          <p:nvSpPr>
            <p:cNvPr id="15" name="Oval 5"/>
            <p:cNvSpPr>
              <a:spLocks noChangeArrowheads="1"/>
            </p:cNvSpPr>
            <p:nvPr/>
          </p:nvSpPr>
          <p:spPr bwMode="auto">
            <a:xfrm>
              <a:off x="840" y="2145"/>
              <a:ext cx="1245" cy="1275"/>
            </a:xfrm>
            <a:prstGeom prst="ellipse">
              <a:avLst/>
            </a:prstGeom>
            <a:grpFill/>
            <a:ln w="57150">
              <a:solidFill>
                <a:srgbClr val="000000"/>
              </a:solidFill>
              <a:round/>
              <a:headEnd/>
              <a:tailEnd/>
            </a:ln>
          </p:spPr>
          <p:txBody>
            <a:bodyPr/>
            <a:lstStyle/>
            <a:p>
              <a:pPr>
                <a:defRPr/>
              </a:pPr>
              <a:endParaRPr lang="vi-VN"/>
            </a:p>
          </p:txBody>
        </p:sp>
        <p:sp>
          <p:nvSpPr>
            <p:cNvPr id="16" name="Oval 6"/>
            <p:cNvSpPr>
              <a:spLocks noChangeArrowheads="1"/>
            </p:cNvSpPr>
            <p:nvPr/>
          </p:nvSpPr>
          <p:spPr bwMode="auto">
            <a:xfrm>
              <a:off x="1935" y="2535"/>
              <a:ext cx="1305" cy="1305"/>
            </a:xfrm>
            <a:prstGeom prst="ellipse">
              <a:avLst/>
            </a:prstGeom>
            <a:grpFill/>
            <a:ln w="57150">
              <a:solidFill>
                <a:srgbClr val="000000"/>
              </a:solidFill>
              <a:round/>
              <a:headEnd/>
              <a:tailEnd/>
            </a:ln>
          </p:spPr>
          <p:txBody>
            <a:bodyPr/>
            <a:lstStyle/>
            <a:p>
              <a:pPr>
                <a:defRPr/>
              </a:pPr>
              <a:endParaRPr lang="vi-VN"/>
            </a:p>
          </p:txBody>
        </p:sp>
        <p:sp>
          <p:nvSpPr>
            <p:cNvPr id="17" name="Oval 7"/>
            <p:cNvSpPr>
              <a:spLocks noChangeArrowheads="1"/>
            </p:cNvSpPr>
            <p:nvPr/>
          </p:nvSpPr>
          <p:spPr bwMode="auto">
            <a:xfrm>
              <a:off x="2865" y="1665"/>
              <a:ext cx="1125" cy="1320"/>
            </a:xfrm>
            <a:prstGeom prst="ellipse">
              <a:avLst/>
            </a:prstGeom>
            <a:grpFill/>
            <a:ln w="57150">
              <a:solidFill>
                <a:srgbClr val="000000"/>
              </a:solidFill>
              <a:round/>
              <a:headEnd/>
              <a:tailEnd/>
            </a:ln>
          </p:spPr>
          <p:txBody>
            <a:bodyPr/>
            <a:lstStyle/>
            <a:p>
              <a:pPr>
                <a:defRPr/>
              </a:pPr>
              <a:endParaRPr lang="vi-VN"/>
            </a:p>
          </p:txBody>
        </p:sp>
        <p:sp>
          <p:nvSpPr>
            <p:cNvPr id="18" name="Oval 8">
              <a:hlinkClick r:id="rId5" action="ppaction://hlinksldjump"/>
            </p:cNvPr>
            <p:cNvSpPr>
              <a:spLocks noChangeArrowheads="1"/>
            </p:cNvSpPr>
            <p:nvPr/>
          </p:nvSpPr>
          <p:spPr bwMode="auto">
            <a:xfrm>
              <a:off x="1425" y="1260"/>
              <a:ext cx="1935" cy="2025"/>
            </a:xfrm>
            <a:prstGeom prst="ellipse">
              <a:avLst/>
            </a:prstGeom>
            <a:solidFill>
              <a:srgbClr val="FFFF00"/>
            </a:solidFill>
            <a:ln w="57150">
              <a:solidFill>
                <a:srgbClr val="000000"/>
              </a:solidFill>
              <a:round/>
              <a:headEnd/>
              <a:tailEnd/>
            </a:ln>
          </p:spPr>
          <p:txBody>
            <a:bodyPr/>
            <a:lstStyle/>
            <a:p>
              <a:pPr algn="ctr">
                <a:defRPr/>
              </a:pPr>
              <a:r>
                <a:rPr lang="en-US" sz="6000" b="1" i="0" dirty="0"/>
                <a:t>2</a:t>
              </a:r>
              <a:endParaRPr lang="vi-VN" sz="6000" b="1" i="0" dirty="0"/>
            </a:p>
          </p:txBody>
        </p:sp>
      </p:grpSp>
      <p:grpSp>
        <p:nvGrpSpPr>
          <p:cNvPr id="19" name="Group 2"/>
          <p:cNvGrpSpPr>
            <a:grpSpLocks/>
          </p:cNvGrpSpPr>
          <p:nvPr/>
        </p:nvGrpSpPr>
        <p:grpSpPr bwMode="auto">
          <a:xfrm>
            <a:off x="5715008" y="3500438"/>
            <a:ext cx="2353234" cy="2119745"/>
            <a:chOff x="840" y="735"/>
            <a:chExt cx="3150" cy="3105"/>
          </a:xfrm>
          <a:solidFill>
            <a:srgbClr val="800080"/>
          </a:solidFill>
        </p:grpSpPr>
        <p:sp>
          <p:nvSpPr>
            <p:cNvPr id="20" name="Oval 3"/>
            <p:cNvSpPr>
              <a:spLocks noChangeArrowheads="1"/>
            </p:cNvSpPr>
            <p:nvPr/>
          </p:nvSpPr>
          <p:spPr bwMode="auto">
            <a:xfrm>
              <a:off x="990" y="975"/>
              <a:ext cx="1245" cy="1290"/>
            </a:xfrm>
            <a:prstGeom prst="ellipse">
              <a:avLst/>
            </a:prstGeom>
            <a:grpFill/>
            <a:ln w="57150">
              <a:solidFill>
                <a:srgbClr val="000000"/>
              </a:solidFill>
              <a:round/>
              <a:headEnd/>
              <a:tailEnd/>
            </a:ln>
          </p:spPr>
          <p:txBody>
            <a:bodyPr/>
            <a:lstStyle/>
            <a:p>
              <a:pPr>
                <a:defRPr/>
              </a:pPr>
              <a:endParaRPr lang="vi-VN"/>
            </a:p>
          </p:txBody>
        </p:sp>
        <p:sp>
          <p:nvSpPr>
            <p:cNvPr id="21" name="Oval 4"/>
            <p:cNvSpPr>
              <a:spLocks noChangeArrowheads="1"/>
            </p:cNvSpPr>
            <p:nvPr/>
          </p:nvSpPr>
          <p:spPr bwMode="auto">
            <a:xfrm>
              <a:off x="2085" y="735"/>
              <a:ext cx="1290" cy="1275"/>
            </a:xfrm>
            <a:prstGeom prst="ellipse">
              <a:avLst/>
            </a:prstGeom>
            <a:grpFill/>
            <a:ln w="57150">
              <a:solidFill>
                <a:srgbClr val="000000"/>
              </a:solidFill>
              <a:round/>
              <a:headEnd/>
              <a:tailEnd/>
            </a:ln>
          </p:spPr>
          <p:txBody>
            <a:bodyPr/>
            <a:lstStyle/>
            <a:p>
              <a:pPr>
                <a:defRPr/>
              </a:pPr>
              <a:endParaRPr lang="vi-VN"/>
            </a:p>
          </p:txBody>
        </p:sp>
        <p:sp>
          <p:nvSpPr>
            <p:cNvPr id="22" name="Oval 5"/>
            <p:cNvSpPr>
              <a:spLocks noChangeArrowheads="1"/>
            </p:cNvSpPr>
            <p:nvPr/>
          </p:nvSpPr>
          <p:spPr bwMode="auto">
            <a:xfrm>
              <a:off x="840" y="2145"/>
              <a:ext cx="1245" cy="1275"/>
            </a:xfrm>
            <a:prstGeom prst="ellipse">
              <a:avLst/>
            </a:prstGeom>
            <a:grpFill/>
            <a:ln w="57150">
              <a:solidFill>
                <a:srgbClr val="000000"/>
              </a:solidFill>
              <a:round/>
              <a:headEnd/>
              <a:tailEnd/>
            </a:ln>
          </p:spPr>
          <p:txBody>
            <a:bodyPr/>
            <a:lstStyle/>
            <a:p>
              <a:pPr>
                <a:defRPr/>
              </a:pPr>
              <a:endParaRPr lang="vi-VN"/>
            </a:p>
          </p:txBody>
        </p:sp>
        <p:sp>
          <p:nvSpPr>
            <p:cNvPr id="23" name="Oval 6"/>
            <p:cNvSpPr>
              <a:spLocks noChangeArrowheads="1"/>
            </p:cNvSpPr>
            <p:nvPr/>
          </p:nvSpPr>
          <p:spPr bwMode="auto">
            <a:xfrm>
              <a:off x="1935" y="2535"/>
              <a:ext cx="1305" cy="1305"/>
            </a:xfrm>
            <a:prstGeom prst="ellipse">
              <a:avLst/>
            </a:prstGeom>
            <a:grpFill/>
            <a:ln w="57150">
              <a:solidFill>
                <a:srgbClr val="000000"/>
              </a:solidFill>
              <a:round/>
              <a:headEnd/>
              <a:tailEnd/>
            </a:ln>
          </p:spPr>
          <p:txBody>
            <a:bodyPr/>
            <a:lstStyle/>
            <a:p>
              <a:pPr>
                <a:defRPr/>
              </a:pPr>
              <a:endParaRPr lang="vi-VN"/>
            </a:p>
          </p:txBody>
        </p:sp>
        <p:sp>
          <p:nvSpPr>
            <p:cNvPr id="24" name="Oval 7"/>
            <p:cNvSpPr>
              <a:spLocks noChangeArrowheads="1"/>
            </p:cNvSpPr>
            <p:nvPr/>
          </p:nvSpPr>
          <p:spPr bwMode="auto">
            <a:xfrm>
              <a:off x="2865" y="1665"/>
              <a:ext cx="1125" cy="1320"/>
            </a:xfrm>
            <a:prstGeom prst="ellipse">
              <a:avLst/>
            </a:prstGeom>
            <a:grpFill/>
            <a:ln w="57150">
              <a:solidFill>
                <a:srgbClr val="000000"/>
              </a:solidFill>
              <a:round/>
              <a:headEnd/>
              <a:tailEnd/>
            </a:ln>
          </p:spPr>
          <p:txBody>
            <a:bodyPr/>
            <a:lstStyle/>
            <a:p>
              <a:pPr>
                <a:defRPr/>
              </a:pPr>
              <a:endParaRPr lang="vi-VN"/>
            </a:p>
          </p:txBody>
        </p:sp>
        <p:sp>
          <p:nvSpPr>
            <p:cNvPr id="25" name="Oval 8">
              <a:hlinkClick r:id="rId2" action="ppaction://hlinksldjump"/>
            </p:cNvPr>
            <p:cNvSpPr>
              <a:spLocks noChangeArrowheads="1"/>
            </p:cNvSpPr>
            <p:nvPr/>
          </p:nvSpPr>
          <p:spPr bwMode="auto">
            <a:xfrm>
              <a:off x="1425" y="1260"/>
              <a:ext cx="1935" cy="2025"/>
            </a:xfrm>
            <a:prstGeom prst="ellipse">
              <a:avLst/>
            </a:prstGeom>
            <a:solidFill>
              <a:srgbClr val="FFFF00"/>
            </a:solidFill>
            <a:ln w="57150">
              <a:solidFill>
                <a:srgbClr val="000000"/>
              </a:solidFill>
              <a:round/>
              <a:headEnd/>
              <a:tailEnd/>
            </a:ln>
          </p:spPr>
          <p:txBody>
            <a:bodyPr/>
            <a:lstStyle/>
            <a:p>
              <a:pPr algn="ctr">
                <a:defRPr/>
              </a:pPr>
              <a:r>
                <a:rPr lang="en-US" sz="6000" b="1" i="0" dirty="0"/>
                <a:t>3</a:t>
              </a:r>
              <a:endParaRPr lang="vi-VN" sz="6000" b="1" i="0" dirty="0"/>
            </a:p>
          </p:txBody>
        </p:sp>
      </p:grpSp>
      <p:sp>
        <p:nvSpPr>
          <p:cNvPr id="27" name="Oval 26"/>
          <p:cNvSpPr/>
          <p:nvPr/>
        </p:nvSpPr>
        <p:spPr>
          <a:xfrm>
            <a:off x="1571604" y="6286520"/>
            <a:ext cx="428628" cy="3571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Oval 27"/>
          <p:cNvSpPr/>
          <p:nvPr/>
        </p:nvSpPr>
        <p:spPr>
          <a:xfrm>
            <a:off x="4143372" y="6215082"/>
            <a:ext cx="428628" cy="357190"/>
          </a:xfrm>
          <a:prstGeom prst="ellipse">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srgbClr val="92D050"/>
              </a:solidFill>
            </a:endParaRPr>
          </a:p>
        </p:txBody>
      </p:sp>
      <p:sp>
        <p:nvSpPr>
          <p:cNvPr id="29" name="Oval 28"/>
          <p:cNvSpPr/>
          <p:nvPr/>
        </p:nvSpPr>
        <p:spPr>
          <a:xfrm>
            <a:off x="7286644" y="6215082"/>
            <a:ext cx="428628" cy="35719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4" presetClass="exit" presetSubtype="16" fill="hold" nodeType="clickEffect">
                                  <p:stCondLst>
                                    <p:cond delay="0"/>
                                  </p:stCondLst>
                                  <p:childTnLst>
                                    <p:animEffect transition="out" filter="box(in)">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29"/>
                    </p:tgtEl>
                  </p:cond>
                </p:stCondLst>
                <p:endSync evt="end" delay="0">
                  <p:rtn val="all"/>
                </p:endSync>
                <p:childTnLst>
                  <p:par>
                    <p:cTn id="15" fill="hold">
                      <p:stCondLst>
                        <p:cond delay="0"/>
                      </p:stCondLst>
                      <p:childTnLst>
                        <p:par>
                          <p:cTn id="16" fill="hold">
                            <p:stCondLst>
                              <p:cond delay="0"/>
                            </p:stCondLst>
                            <p:childTnLst>
                              <p:par>
                                <p:cTn id="17" presetID="4" presetClass="exit" presetSubtype="16" fill="hold" nodeType="clickEffect">
                                  <p:stCondLst>
                                    <p:cond delay="0"/>
                                  </p:stCondLst>
                                  <p:childTnLst>
                                    <p:animEffect transition="out" filter="box(in)">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3042" y="1785926"/>
            <a:ext cx="6000792" cy="830997"/>
          </a:xfrm>
          <a:prstGeom prst="rect">
            <a:avLst/>
          </a:prstGeom>
          <a:noFill/>
        </p:spPr>
        <p:txBody>
          <a:bodyPr wrap="square" rtlCol="0">
            <a:spAutoFit/>
          </a:bodyPr>
          <a:lstStyle/>
          <a:p>
            <a:r>
              <a:rPr lang="vi-VN" sz="4800" b="1" dirty="0" smtClean="0">
                <a:solidFill>
                  <a:srgbClr val="0000FF"/>
                </a:solidFill>
                <a:latin typeface="+mj-lt"/>
              </a:rPr>
              <a:t>Thảo luận mục tiêu</a:t>
            </a:r>
            <a:endParaRPr lang="vi-VN" sz="4800" b="1" dirty="0">
              <a:solidFill>
                <a:srgbClr val="00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0"/>
          <p:cNvSpPr txBox="1">
            <a:spLocks noChangeArrowheads="1"/>
          </p:cNvSpPr>
          <p:nvPr/>
        </p:nvSpPr>
        <p:spPr bwMode="auto">
          <a:xfrm>
            <a:off x="728682" y="1813032"/>
            <a:ext cx="6629400" cy="523220"/>
          </a:xfrm>
          <a:prstGeom prst="rect">
            <a:avLst/>
          </a:prstGeom>
          <a:noFill/>
          <a:ln w="9525">
            <a:noFill/>
            <a:miter lim="800000"/>
            <a:headEnd/>
            <a:tailEnd/>
          </a:ln>
        </p:spPr>
        <p:txBody>
          <a:bodyPr>
            <a:spAutoFit/>
          </a:bodyPr>
          <a:lstStyle/>
          <a:p>
            <a:pPr>
              <a:spcBef>
                <a:spcPct val="50000"/>
              </a:spcBef>
            </a:pPr>
            <a:r>
              <a:rPr lang="en-US" sz="2800" b="1" dirty="0">
                <a:solidFill>
                  <a:srgbClr val="FF0000"/>
                </a:solidFill>
                <a:latin typeface="Times New Roman" pitchFamily="18" charset="0"/>
              </a:rPr>
              <a:t>2</a:t>
            </a:r>
            <a:r>
              <a:rPr lang="en-US" sz="2800" b="1" i="0" dirty="0" smtClean="0">
                <a:solidFill>
                  <a:srgbClr val="FF0000"/>
                </a:solidFill>
                <a:latin typeface="Times New Roman" pitchFamily="18" charset="0"/>
              </a:rPr>
              <a:t>. </a:t>
            </a:r>
            <a:r>
              <a:rPr lang="en-US" sz="2800" b="1" i="0" dirty="0" err="1">
                <a:solidFill>
                  <a:srgbClr val="FF0000"/>
                </a:solidFill>
                <a:latin typeface="Times New Roman" pitchFamily="18" charset="0"/>
              </a:rPr>
              <a:t>Giải</a:t>
            </a:r>
            <a:r>
              <a:rPr lang="en-US" sz="2800" b="1" i="0" dirty="0">
                <a:solidFill>
                  <a:srgbClr val="FF0000"/>
                </a:solidFill>
                <a:latin typeface="Times New Roman" pitchFamily="18" charset="0"/>
              </a:rPr>
              <a:t> </a:t>
            </a:r>
            <a:r>
              <a:rPr lang="en-US" sz="2800" b="1" i="0" dirty="0" err="1">
                <a:solidFill>
                  <a:srgbClr val="FF0000"/>
                </a:solidFill>
                <a:latin typeface="Times New Roman" pitchFamily="18" charset="0"/>
              </a:rPr>
              <a:t>bài</a:t>
            </a:r>
            <a:r>
              <a:rPr lang="en-US" sz="2800" b="1" i="0" dirty="0">
                <a:solidFill>
                  <a:srgbClr val="FF0000"/>
                </a:solidFill>
                <a:latin typeface="Times New Roman" pitchFamily="18" charset="0"/>
              </a:rPr>
              <a:t> </a:t>
            </a:r>
            <a:r>
              <a:rPr lang="en-US" sz="2800" b="1" i="0" dirty="0" err="1">
                <a:solidFill>
                  <a:srgbClr val="FF0000"/>
                </a:solidFill>
                <a:latin typeface="Times New Roman" pitchFamily="18" charset="0"/>
              </a:rPr>
              <a:t>toán</a:t>
            </a:r>
            <a:r>
              <a:rPr lang="en-US" sz="2800" b="1" i="0" dirty="0">
                <a:solidFill>
                  <a:srgbClr val="FF0000"/>
                </a:solidFill>
                <a:latin typeface="Times New Roman" pitchFamily="18" charset="0"/>
              </a:rPr>
              <a:t>:</a:t>
            </a:r>
          </a:p>
        </p:txBody>
      </p:sp>
      <p:sp>
        <p:nvSpPr>
          <p:cNvPr id="10243" name="Text Box 10"/>
          <p:cNvSpPr txBox="1">
            <a:spLocks noChangeArrowheads="1"/>
          </p:cNvSpPr>
          <p:nvPr/>
        </p:nvSpPr>
        <p:spPr bwMode="auto">
          <a:xfrm>
            <a:off x="762000" y="2336252"/>
            <a:ext cx="7924800" cy="1200329"/>
          </a:xfrm>
          <a:prstGeom prst="rect">
            <a:avLst/>
          </a:prstGeom>
          <a:noFill/>
          <a:ln w="9525">
            <a:noFill/>
            <a:miter lim="800000"/>
            <a:headEnd/>
            <a:tailEnd/>
          </a:ln>
        </p:spPr>
        <p:txBody>
          <a:bodyPr>
            <a:spAutoFit/>
          </a:bodyPr>
          <a:lstStyle/>
          <a:p>
            <a:pPr algn="just">
              <a:spcBef>
                <a:spcPct val="50000"/>
              </a:spcBef>
            </a:pP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Số</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dân</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của</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xã</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Đại</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Hoàng</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trong</a:t>
            </a:r>
            <a:r>
              <a:rPr lang="en-US" sz="2400" b="1" i="0" dirty="0" smtClean="0">
                <a:solidFill>
                  <a:srgbClr val="0000FF"/>
                </a:solidFill>
                <a:latin typeface="Times New Roman" pitchFamily="18" charset="0"/>
              </a:rPr>
              <a:t> 3 </a:t>
            </a:r>
            <a:r>
              <a:rPr lang="en-US" sz="2400" b="1" i="0" dirty="0" err="1" smtClean="0">
                <a:solidFill>
                  <a:srgbClr val="0000FF"/>
                </a:solidFill>
                <a:latin typeface="Times New Roman" pitchFamily="18" charset="0"/>
              </a:rPr>
              <a:t>năm</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liền</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tăng</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thêm</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lần</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lượt</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là</a:t>
            </a:r>
            <a:r>
              <a:rPr lang="en-US" sz="2400" b="1" i="0" dirty="0" smtClean="0">
                <a:solidFill>
                  <a:srgbClr val="0000FF"/>
                </a:solidFill>
                <a:latin typeface="Times New Roman" pitchFamily="18" charset="0"/>
              </a:rPr>
              <a:t> 99; 85 </a:t>
            </a:r>
            <a:r>
              <a:rPr lang="en-US" sz="2400" b="1" i="0" dirty="0" err="1" smtClean="0">
                <a:solidFill>
                  <a:srgbClr val="0000FF"/>
                </a:solidFill>
                <a:latin typeface="Times New Roman" pitchFamily="18" charset="0"/>
              </a:rPr>
              <a:t>và</a:t>
            </a:r>
            <a:r>
              <a:rPr lang="en-US" sz="2400" b="1" i="0" dirty="0" smtClean="0">
                <a:solidFill>
                  <a:srgbClr val="0000FF"/>
                </a:solidFill>
                <a:latin typeface="Times New Roman" pitchFamily="18" charset="0"/>
              </a:rPr>
              <a:t> 74 </a:t>
            </a:r>
            <a:r>
              <a:rPr lang="en-US" sz="2400" b="1" i="0" dirty="0" err="1" smtClean="0">
                <a:solidFill>
                  <a:srgbClr val="0000FF"/>
                </a:solidFill>
                <a:latin typeface="Times New Roman" pitchFamily="18" charset="0"/>
              </a:rPr>
              <a:t>người</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Hỏi</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trung</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bình</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mỗi</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năm</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số</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dân</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của</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xã</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đó</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tăng</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thêm</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bao</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nhiêu</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người</a:t>
            </a:r>
            <a:r>
              <a:rPr lang="en-US" sz="2400" b="1" i="0" dirty="0" smtClean="0">
                <a:solidFill>
                  <a:srgbClr val="0000FF"/>
                </a:solidFill>
                <a:latin typeface="Times New Roman" pitchFamily="18" charset="0"/>
              </a:rPr>
              <a:t>?</a:t>
            </a:r>
            <a:endParaRPr lang="en-US" sz="2400" b="1" i="0" dirty="0">
              <a:solidFill>
                <a:srgbClr val="0000FF"/>
              </a:solidFill>
              <a:latin typeface="Times New Roman" pitchFamily="18" charset="0"/>
            </a:endParaRPr>
          </a:p>
        </p:txBody>
      </p:sp>
      <p:sp>
        <p:nvSpPr>
          <p:cNvPr id="1024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vi-VN"/>
          </a:p>
        </p:txBody>
      </p:sp>
      <p:pic>
        <p:nvPicPr>
          <p:cNvPr id="7" name="Picture 6" descr="ca nhan.png"/>
          <p:cNvPicPr>
            <a:picLocks noChangeAspect="1"/>
          </p:cNvPicPr>
          <p:nvPr/>
        </p:nvPicPr>
        <p:blipFill>
          <a:blip r:embed="rId2" cstate="print"/>
          <a:stretch>
            <a:fillRect/>
          </a:stretch>
        </p:blipFill>
        <p:spPr>
          <a:xfrm>
            <a:off x="785786" y="571480"/>
            <a:ext cx="1585276" cy="1047963"/>
          </a:xfrm>
          <a:prstGeom prst="rect">
            <a:avLst/>
          </a:prstGeom>
        </p:spPr>
      </p:pic>
      <p:sp>
        <p:nvSpPr>
          <p:cNvPr id="8" name="Text Box 10"/>
          <p:cNvSpPr txBox="1">
            <a:spLocks noChangeArrowheads="1"/>
          </p:cNvSpPr>
          <p:nvPr/>
        </p:nvSpPr>
        <p:spPr bwMode="auto">
          <a:xfrm>
            <a:off x="752468" y="3836450"/>
            <a:ext cx="6629400" cy="523220"/>
          </a:xfrm>
          <a:prstGeom prst="rect">
            <a:avLst/>
          </a:prstGeom>
          <a:noFill/>
          <a:ln w="9525">
            <a:noFill/>
            <a:miter lim="800000"/>
            <a:headEnd/>
            <a:tailEnd/>
          </a:ln>
        </p:spPr>
        <p:txBody>
          <a:bodyPr>
            <a:spAutoFit/>
          </a:bodyPr>
          <a:lstStyle/>
          <a:p>
            <a:pPr>
              <a:spcBef>
                <a:spcPct val="50000"/>
              </a:spcBef>
            </a:pPr>
            <a:r>
              <a:rPr lang="en-US" sz="2800" b="1" i="0" dirty="0" smtClean="0">
                <a:solidFill>
                  <a:srgbClr val="FF0000"/>
                </a:solidFill>
                <a:latin typeface="Times New Roman" pitchFamily="18" charset="0"/>
              </a:rPr>
              <a:t>3. </a:t>
            </a:r>
            <a:r>
              <a:rPr lang="en-US" sz="2800" b="1" i="0" dirty="0" err="1">
                <a:solidFill>
                  <a:srgbClr val="FF0000"/>
                </a:solidFill>
                <a:latin typeface="Times New Roman" pitchFamily="18" charset="0"/>
              </a:rPr>
              <a:t>Giải</a:t>
            </a:r>
            <a:r>
              <a:rPr lang="en-US" sz="2800" b="1" i="0" dirty="0">
                <a:solidFill>
                  <a:srgbClr val="FF0000"/>
                </a:solidFill>
                <a:latin typeface="Times New Roman" pitchFamily="18" charset="0"/>
              </a:rPr>
              <a:t> </a:t>
            </a:r>
            <a:r>
              <a:rPr lang="en-US" sz="2800" b="1" i="0" dirty="0" err="1">
                <a:solidFill>
                  <a:srgbClr val="FF0000"/>
                </a:solidFill>
                <a:latin typeface="Times New Roman" pitchFamily="18" charset="0"/>
              </a:rPr>
              <a:t>bài</a:t>
            </a:r>
            <a:r>
              <a:rPr lang="en-US" sz="2800" b="1" i="0" dirty="0">
                <a:solidFill>
                  <a:srgbClr val="FF0000"/>
                </a:solidFill>
                <a:latin typeface="Times New Roman" pitchFamily="18" charset="0"/>
              </a:rPr>
              <a:t> </a:t>
            </a:r>
            <a:r>
              <a:rPr lang="en-US" sz="2800" b="1" i="0" dirty="0" err="1">
                <a:solidFill>
                  <a:srgbClr val="FF0000"/>
                </a:solidFill>
                <a:latin typeface="Times New Roman" pitchFamily="18" charset="0"/>
              </a:rPr>
              <a:t>toán</a:t>
            </a:r>
            <a:r>
              <a:rPr lang="en-US" sz="2800" b="1" i="0" dirty="0">
                <a:solidFill>
                  <a:srgbClr val="FF0000"/>
                </a:solidFill>
                <a:latin typeface="Times New Roman" pitchFamily="18" charset="0"/>
              </a:rPr>
              <a:t>:</a:t>
            </a:r>
          </a:p>
        </p:txBody>
      </p:sp>
      <p:sp>
        <p:nvSpPr>
          <p:cNvPr id="9" name="Text Box 10"/>
          <p:cNvSpPr txBox="1">
            <a:spLocks noChangeArrowheads="1"/>
          </p:cNvSpPr>
          <p:nvPr/>
        </p:nvSpPr>
        <p:spPr bwMode="auto">
          <a:xfrm>
            <a:off x="785786" y="4359670"/>
            <a:ext cx="7924800" cy="1569660"/>
          </a:xfrm>
          <a:prstGeom prst="rect">
            <a:avLst/>
          </a:prstGeom>
          <a:noFill/>
          <a:ln w="9525">
            <a:noFill/>
            <a:miter lim="800000"/>
            <a:headEnd/>
            <a:tailEnd/>
          </a:ln>
        </p:spPr>
        <p:txBody>
          <a:bodyPr>
            <a:spAutoFit/>
          </a:bodyPr>
          <a:lstStyle/>
          <a:p>
            <a:pPr algn="just">
              <a:spcBef>
                <a:spcPct val="50000"/>
              </a:spcBef>
            </a:pP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Trong</a:t>
            </a:r>
            <a:r>
              <a:rPr lang="en-US" sz="2400" b="1" i="0" dirty="0" smtClean="0">
                <a:solidFill>
                  <a:srgbClr val="0000FF"/>
                </a:solidFill>
                <a:latin typeface="Times New Roman" pitchFamily="18" charset="0"/>
              </a:rPr>
              <a:t> 4 </a:t>
            </a:r>
            <a:r>
              <a:rPr lang="en-US" sz="2400" b="1" i="0" dirty="0" err="1" smtClean="0">
                <a:solidFill>
                  <a:srgbClr val="0000FF"/>
                </a:solidFill>
                <a:latin typeface="Times New Roman" pitchFamily="18" charset="0"/>
              </a:rPr>
              <a:t>năm</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liền</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xã</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Hòa</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Bình</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làm</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thêm</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được</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các</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đoạn</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đường</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bê</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tông</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có</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chiều</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dài</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lần</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lượt</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là</a:t>
            </a:r>
            <a:r>
              <a:rPr lang="en-US" sz="2400" b="1" i="0" dirty="0" smtClean="0">
                <a:solidFill>
                  <a:srgbClr val="0000FF"/>
                </a:solidFill>
                <a:latin typeface="Times New Roman" pitchFamily="18" charset="0"/>
              </a:rPr>
              <a:t> 5km, 7km, 12km </a:t>
            </a:r>
            <a:r>
              <a:rPr lang="en-US" sz="2400" b="1" i="0" dirty="0" err="1" smtClean="0">
                <a:solidFill>
                  <a:srgbClr val="0000FF"/>
                </a:solidFill>
                <a:latin typeface="Times New Roman" pitchFamily="18" charset="0"/>
              </a:rPr>
              <a:t>và</a:t>
            </a:r>
            <a:r>
              <a:rPr lang="en-US" sz="2400" b="1" i="0" dirty="0" smtClean="0">
                <a:solidFill>
                  <a:srgbClr val="0000FF"/>
                </a:solidFill>
                <a:latin typeface="Times New Roman" pitchFamily="18" charset="0"/>
              </a:rPr>
              <a:t> 8km. </a:t>
            </a:r>
            <a:r>
              <a:rPr lang="en-US" sz="2400" b="1" i="0" dirty="0" err="1" smtClean="0">
                <a:solidFill>
                  <a:srgbClr val="0000FF"/>
                </a:solidFill>
                <a:latin typeface="Times New Roman" pitchFamily="18" charset="0"/>
              </a:rPr>
              <a:t>Hỏi</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trung</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bình</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mỗi</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năm</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xã</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đó</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làm</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thêm</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được</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bao</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nhiêu</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ki-lô-mét</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đường</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bê</a:t>
            </a:r>
            <a:r>
              <a:rPr lang="en-US" sz="2400" b="1" i="0" dirty="0" smtClean="0">
                <a:solidFill>
                  <a:srgbClr val="0000FF"/>
                </a:solidFill>
                <a:latin typeface="Times New Roman" pitchFamily="18" charset="0"/>
              </a:rPr>
              <a:t> </a:t>
            </a:r>
            <a:r>
              <a:rPr lang="en-US" sz="2400" b="1" i="0" dirty="0" err="1" smtClean="0">
                <a:solidFill>
                  <a:srgbClr val="0000FF"/>
                </a:solidFill>
                <a:latin typeface="Times New Roman" pitchFamily="18" charset="0"/>
              </a:rPr>
              <a:t>tông</a:t>
            </a:r>
            <a:r>
              <a:rPr lang="en-US" sz="2400" b="1" i="0" dirty="0" smtClean="0">
                <a:solidFill>
                  <a:srgbClr val="0000FF"/>
                </a:solidFill>
                <a:latin typeface="Times New Roman" pitchFamily="18" charset="0"/>
              </a:rPr>
              <a:t>?</a:t>
            </a:r>
            <a:endParaRPr lang="en-US" sz="2400" b="1" i="0" dirty="0">
              <a:solidFill>
                <a:srgbClr val="0000FF"/>
              </a:solidFill>
              <a:latin typeface="Times New Roman" pitchFamily="18" charset="0"/>
            </a:endParaRPr>
          </a:p>
        </p:txBody>
      </p:sp>
      <p:cxnSp>
        <p:nvCxnSpPr>
          <p:cNvPr id="13" name="Straight Connector 12"/>
          <p:cNvCxnSpPr/>
          <p:nvPr/>
        </p:nvCxnSpPr>
        <p:spPr>
          <a:xfrm>
            <a:off x="2285984" y="3071810"/>
            <a:ext cx="357190" cy="1588"/>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3571868" y="3071810"/>
            <a:ext cx="357190" cy="1588"/>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6000760" y="5143512"/>
            <a:ext cx="642942" cy="1588"/>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7500958" y="5143512"/>
            <a:ext cx="714380" cy="1588"/>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12" name="Text Box 10"/>
          <p:cNvSpPr txBox="1">
            <a:spLocks noChangeArrowheads="1"/>
          </p:cNvSpPr>
          <p:nvPr/>
        </p:nvSpPr>
        <p:spPr bwMode="auto">
          <a:xfrm>
            <a:off x="5357818" y="1714488"/>
            <a:ext cx="2571768" cy="523220"/>
          </a:xfrm>
          <a:prstGeom prst="rect">
            <a:avLst/>
          </a:prstGeom>
          <a:noFill/>
          <a:ln w="9525">
            <a:noFill/>
            <a:miter lim="800000"/>
            <a:headEnd/>
            <a:tailEnd/>
          </a:ln>
        </p:spPr>
        <p:txBody>
          <a:bodyPr wrap="square">
            <a:spAutoFit/>
          </a:bodyPr>
          <a:lstStyle/>
          <a:p>
            <a:pPr>
              <a:spcBef>
                <a:spcPct val="50000"/>
              </a:spcBef>
            </a:pPr>
            <a:r>
              <a:rPr lang="en-US" sz="2800" b="1" i="0" dirty="0" smtClean="0">
                <a:solidFill>
                  <a:srgbClr val="FF66CC"/>
                </a:solidFill>
                <a:latin typeface="Times New Roman" pitchFamily="18" charset="0"/>
              </a:rPr>
              <a:t>100 </a:t>
            </a:r>
            <a:r>
              <a:rPr lang="en-US" sz="2800" b="1" i="0" dirty="0" err="1" smtClean="0">
                <a:solidFill>
                  <a:srgbClr val="FF66CC"/>
                </a:solidFill>
                <a:latin typeface="Times New Roman" pitchFamily="18" charset="0"/>
              </a:rPr>
              <a:t>người</a:t>
            </a:r>
            <a:endParaRPr lang="en-US" sz="2800" b="1" i="0" dirty="0">
              <a:solidFill>
                <a:srgbClr val="FF66CC"/>
              </a:solidFill>
              <a:latin typeface="Times New Roman" pitchFamily="18" charset="0"/>
            </a:endParaRPr>
          </a:p>
        </p:txBody>
      </p:sp>
      <p:sp>
        <p:nvSpPr>
          <p:cNvPr id="16" name="Text Box 10"/>
          <p:cNvSpPr txBox="1">
            <a:spLocks noChangeArrowheads="1"/>
          </p:cNvSpPr>
          <p:nvPr/>
        </p:nvSpPr>
        <p:spPr bwMode="auto">
          <a:xfrm>
            <a:off x="5715008" y="3786190"/>
            <a:ext cx="2571768" cy="523220"/>
          </a:xfrm>
          <a:prstGeom prst="rect">
            <a:avLst/>
          </a:prstGeom>
          <a:noFill/>
          <a:ln w="9525">
            <a:noFill/>
            <a:miter lim="800000"/>
            <a:headEnd/>
            <a:tailEnd/>
          </a:ln>
        </p:spPr>
        <p:txBody>
          <a:bodyPr wrap="square">
            <a:spAutoFit/>
          </a:bodyPr>
          <a:lstStyle/>
          <a:p>
            <a:pPr>
              <a:spcBef>
                <a:spcPct val="50000"/>
              </a:spcBef>
            </a:pPr>
            <a:r>
              <a:rPr lang="en-US" sz="2800" b="1" i="0" dirty="0" smtClean="0">
                <a:solidFill>
                  <a:srgbClr val="FF66CC"/>
                </a:solidFill>
                <a:latin typeface="Times New Roman" pitchFamily="18" charset="0"/>
              </a:rPr>
              <a:t>4km</a:t>
            </a:r>
            <a:endParaRPr lang="en-US" sz="2800" b="1" i="0" dirty="0">
              <a:solidFill>
                <a:srgbClr val="FF66CC"/>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500"/>
                                        <p:tgtEl>
                                          <p:spTgt spid="13"/>
                                        </p:tgtEl>
                                      </p:cBhvr>
                                    </p:animEffect>
                                  </p:childTnLst>
                                </p:cTn>
                              </p:par>
                              <p:par>
                                <p:cTn id="18" presetID="4" presetClass="entr" presetSubtype="16"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ox(i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heckerboard(across)">
                                      <p:cBhvr>
                                        <p:cTn id="25" dur="500"/>
                                        <p:tgtEl>
                                          <p:spTgt spid="15"/>
                                        </p:tgtEl>
                                      </p:cBhvr>
                                    </p:animEffect>
                                  </p:childTnLst>
                                </p:cTn>
                              </p:par>
                              <p:par>
                                <p:cTn id="26" presetID="5" presetClass="entr" presetSubtype="1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heckerboard(across)">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xit" presetSubtype="10" fill="hold" grpId="1" nodeType="clickEffect">
                                  <p:stCondLst>
                                    <p:cond delay="0"/>
                                  </p:stCondLst>
                                  <p:childTnLst>
                                    <p:animEffect transition="out" filter="checkerboard(across)">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par>
                                <p:cTn id="34" presetID="5" presetClass="exit" presetSubtype="10" fill="hold" grpId="1" nodeType="withEffect">
                                  <p:stCondLst>
                                    <p:cond delay="0"/>
                                  </p:stCondLst>
                                  <p:childTnLst>
                                    <p:animEffect transition="out" filter="checkerboard(across)">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6" grpId="0"/>
      <p:bldP spid="1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0"/>
          <p:cNvSpPr txBox="1">
            <a:spLocks noChangeArrowheads="1"/>
          </p:cNvSpPr>
          <p:nvPr/>
        </p:nvSpPr>
        <p:spPr bwMode="auto">
          <a:xfrm>
            <a:off x="685800" y="1560513"/>
            <a:ext cx="6629400" cy="646112"/>
          </a:xfrm>
          <a:prstGeom prst="rect">
            <a:avLst/>
          </a:prstGeom>
          <a:noFill/>
          <a:ln w="9525">
            <a:noFill/>
            <a:miter lim="800000"/>
            <a:headEnd/>
            <a:tailEnd/>
          </a:ln>
        </p:spPr>
        <p:txBody>
          <a:bodyPr>
            <a:spAutoFit/>
          </a:bodyPr>
          <a:lstStyle/>
          <a:p>
            <a:pPr>
              <a:spcBef>
                <a:spcPct val="50000"/>
              </a:spcBef>
            </a:pPr>
            <a:r>
              <a:rPr lang="en-US" sz="3600" b="1" i="0">
                <a:solidFill>
                  <a:srgbClr val="FF0000"/>
                </a:solidFill>
                <a:latin typeface="Times New Roman" pitchFamily="18" charset="0"/>
              </a:rPr>
              <a:t>4. Giải bài toán:</a:t>
            </a:r>
          </a:p>
        </p:txBody>
      </p:sp>
      <p:sp>
        <p:nvSpPr>
          <p:cNvPr id="10243" name="Text Box 10"/>
          <p:cNvSpPr txBox="1">
            <a:spLocks noChangeArrowheads="1"/>
          </p:cNvSpPr>
          <p:nvPr/>
        </p:nvSpPr>
        <p:spPr bwMode="auto">
          <a:xfrm>
            <a:off x="762000" y="2322513"/>
            <a:ext cx="7924800" cy="954087"/>
          </a:xfrm>
          <a:prstGeom prst="rect">
            <a:avLst/>
          </a:prstGeom>
          <a:noFill/>
          <a:ln w="9525">
            <a:noFill/>
            <a:miter lim="800000"/>
            <a:headEnd/>
            <a:tailEnd/>
          </a:ln>
        </p:spPr>
        <p:txBody>
          <a:bodyPr>
            <a:spAutoFit/>
          </a:bodyPr>
          <a:lstStyle/>
          <a:p>
            <a:pPr algn="just">
              <a:spcBef>
                <a:spcPct val="50000"/>
              </a:spcBef>
            </a:pPr>
            <a:r>
              <a:rPr lang="en-US" sz="2800" b="1" i="0">
                <a:solidFill>
                  <a:srgbClr val="0000FF"/>
                </a:solidFill>
                <a:latin typeface="Times New Roman" pitchFamily="18" charset="0"/>
              </a:rPr>
              <a:t>a) Trung bình cộng của hai số là 9. Biết một trong hai số đó là 14, tìm số kia.</a:t>
            </a:r>
          </a:p>
        </p:txBody>
      </p:sp>
      <p:sp>
        <p:nvSpPr>
          <p:cNvPr id="10244" name="Text Box 10"/>
          <p:cNvSpPr txBox="1">
            <a:spLocks noChangeArrowheads="1"/>
          </p:cNvSpPr>
          <p:nvPr/>
        </p:nvSpPr>
        <p:spPr bwMode="auto">
          <a:xfrm>
            <a:off x="838200" y="3541713"/>
            <a:ext cx="8001000" cy="2246312"/>
          </a:xfrm>
          <a:prstGeom prst="rect">
            <a:avLst/>
          </a:prstGeom>
          <a:noFill/>
          <a:ln w="9525">
            <a:noFill/>
            <a:miter lim="800000"/>
            <a:headEnd/>
            <a:tailEnd/>
          </a:ln>
        </p:spPr>
        <p:txBody>
          <a:bodyPr>
            <a:spAutoFit/>
          </a:bodyPr>
          <a:lstStyle/>
          <a:p>
            <a:pPr algn="just">
              <a:spcBef>
                <a:spcPct val="50000"/>
              </a:spcBef>
            </a:pPr>
            <a:r>
              <a:rPr lang="en-US" sz="2800" b="1" i="0">
                <a:solidFill>
                  <a:srgbClr val="0000FF"/>
                </a:solidFill>
                <a:latin typeface="Times New Roman" pitchFamily="18" charset="0"/>
              </a:rPr>
              <a:t>b) Trong 3 năm liền, trung bình mỗi năm bác Hùng thu hoạch được 14 tạ thóc. Năm thứ nhất bác thu hoạch 10 tạ thóc, năm thứ hai bác thu hoạch 16 tạ thóc. Hỏi năm thứ ba bác Hùng thu hoạch được bao nhiêu tạ thóc?</a:t>
            </a:r>
          </a:p>
        </p:txBody>
      </p:sp>
      <p:sp>
        <p:nvSpPr>
          <p:cNvPr id="1024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vi-VN"/>
          </a:p>
        </p:txBody>
      </p:sp>
      <p:pic>
        <p:nvPicPr>
          <p:cNvPr id="10246" name="Picture 1"/>
          <p:cNvPicPr>
            <a:picLocks noChangeAspect="1" noChangeArrowheads="1"/>
          </p:cNvPicPr>
          <p:nvPr/>
        </p:nvPicPr>
        <p:blipFill>
          <a:blip r:embed="rId2"/>
          <a:srcRect/>
          <a:stretch>
            <a:fillRect/>
          </a:stretch>
        </p:blipFill>
        <p:spPr bwMode="auto">
          <a:xfrm>
            <a:off x="762000" y="381000"/>
            <a:ext cx="1447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0"/>
          <p:cNvSpPr txBox="1">
            <a:spLocks noChangeArrowheads="1"/>
          </p:cNvSpPr>
          <p:nvPr/>
        </p:nvSpPr>
        <p:spPr bwMode="auto">
          <a:xfrm>
            <a:off x="685800" y="1560513"/>
            <a:ext cx="6629400" cy="646112"/>
          </a:xfrm>
          <a:prstGeom prst="rect">
            <a:avLst/>
          </a:prstGeom>
          <a:noFill/>
          <a:ln w="9525">
            <a:noFill/>
            <a:miter lim="800000"/>
            <a:headEnd/>
            <a:tailEnd/>
          </a:ln>
        </p:spPr>
        <p:txBody>
          <a:bodyPr>
            <a:spAutoFit/>
          </a:bodyPr>
          <a:lstStyle/>
          <a:p>
            <a:pPr>
              <a:spcBef>
                <a:spcPct val="50000"/>
              </a:spcBef>
            </a:pPr>
            <a:r>
              <a:rPr lang="en-US" sz="3600" b="1" i="0">
                <a:solidFill>
                  <a:srgbClr val="FF0000"/>
                </a:solidFill>
                <a:latin typeface="Times New Roman" pitchFamily="18" charset="0"/>
              </a:rPr>
              <a:t>4. Giải bài toán:</a:t>
            </a:r>
          </a:p>
        </p:txBody>
      </p:sp>
      <p:sp>
        <p:nvSpPr>
          <p:cNvPr id="11267" name="Text Box 10"/>
          <p:cNvSpPr txBox="1">
            <a:spLocks noChangeArrowheads="1"/>
          </p:cNvSpPr>
          <p:nvPr/>
        </p:nvSpPr>
        <p:spPr bwMode="auto">
          <a:xfrm>
            <a:off x="762000" y="2322513"/>
            <a:ext cx="7924800" cy="954087"/>
          </a:xfrm>
          <a:prstGeom prst="rect">
            <a:avLst/>
          </a:prstGeom>
          <a:noFill/>
          <a:ln w="9525">
            <a:noFill/>
            <a:miter lim="800000"/>
            <a:headEnd/>
            <a:tailEnd/>
          </a:ln>
        </p:spPr>
        <p:txBody>
          <a:bodyPr>
            <a:spAutoFit/>
          </a:bodyPr>
          <a:lstStyle/>
          <a:p>
            <a:pPr algn="just">
              <a:spcBef>
                <a:spcPct val="50000"/>
              </a:spcBef>
            </a:pPr>
            <a:r>
              <a:rPr lang="en-US" sz="2800" b="1" i="0">
                <a:solidFill>
                  <a:srgbClr val="0000FF"/>
                </a:solidFill>
                <a:latin typeface="Times New Roman" pitchFamily="18" charset="0"/>
              </a:rPr>
              <a:t>a) Trung bình cộng của hai số là 9. Biết một trong hai số đó là 14, tìm số kia.</a:t>
            </a:r>
          </a:p>
        </p:txBody>
      </p:sp>
      <p:sp>
        <p:nvSpPr>
          <p:cNvPr id="11268" name="Text Box 10"/>
          <p:cNvSpPr txBox="1">
            <a:spLocks noChangeArrowheads="1"/>
          </p:cNvSpPr>
          <p:nvPr/>
        </p:nvSpPr>
        <p:spPr bwMode="auto">
          <a:xfrm>
            <a:off x="838200" y="3541713"/>
            <a:ext cx="8001000" cy="2246312"/>
          </a:xfrm>
          <a:prstGeom prst="rect">
            <a:avLst/>
          </a:prstGeom>
          <a:noFill/>
          <a:ln w="9525">
            <a:noFill/>
            <a:miter lim="800000"/>
            <a:headEnd/>
            <a:tailEnd/>
          </a:ln>
        </p:spPr>
        <p:txBody>
          <a:bodyPr>
            <a:spAutoFit/>
          </a:bodyPr>
          <a:lstStyle/>
          <a:p>
            <a:pPr algn="just">
              <a:spcBef>
                <a:spcPct val="50000"/>
              </a:spcBef>
            </a:pPr>
            <a:r>
              <a:rPr lang="en-US" sz="2800" b="1" i="0">
                <a:solidFill>
                  <a:srgbClr val="0000FF"/>
                </a:solidFill>
                <a:latin typeface="Times New Roman" pitchFamily="18" charset="0"/>
              </a:rPr>
              <a:t>b) Trong 3 năm liền, trung bình mỗi năm bác Hùng thu hoạch được 14 tạ thóc. </a:t>
            </a:r>
            <a:r>
              <a:rPr lang="en-US" sz="2800" b="1" i="0">
                <a:solidFill>
                  <a:srgbClr val="FF0000"/>
                </a:solidFill>
                <a:latin typeface="Times New Roman" pitchFamily="18" charset="0"/>
              </a:rPr>
              <a:t>Năm thứ nhất bác thu hoạch 10 tạ thóc, năm thứ hai bác thu hoạch 16 tạ thóc. </a:t>
            </a:r>
            <a:r>
              <a:rPr lang="en-US" sz="2800" b="1" i="0">
                <a:solidFill>
                  <a:srgbClr val="0000FF"/>
                </a:solidFill>
                <a:latin typeface="Times New Roman" pitchFamily="18" charset="0"/>
              </a:rPr>
              <a:t>Hỏi năm thứ ba bác Hùng thu hoạch được bao nhiêu tạ thóc?</a:t>
            </a:r>
          </a:p>
        </p:txBody>
      </p:sp>
      <p:sp>
        <p:nvSpPr>
          <p:cNvPr id="1126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vi-VN"/>
          </a:p>
        </p:txBody>
      </p:sp>
      <p:pic>
        <p:nvPicPr>
          <p:cNvPr id="11270" name="Picture 1"/>
          <p:cNvPicPr>
            <a:picLocks noChangeAspect="1" noChangeArrowheads="1"/>
          </p:cNvPicPr>
          <p:nvPr/>
        </p:nvPicPr>
        <p:blipFill>
          <a:blip r:embed="rId2"/>
          <a:srcRect/>
          <a:stretch>
            <a:fillRect/>
          </a:stretch>
        </p:blipFill>
        <p:spPr bwMode="auto">
          <a:xfrm>
            <a:off x="762000" y="381000"/>
            <a:ext cx="1447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0"/>
          <p:cNvSpPr txBox="1">
            <a:spLocks noChangeArrowheads="1"/>
          </p:cNvSpPr>
          <p:nvPr/>
        </p:nvSpPr>
        <p:spPr bwMode="auto">
          <a:xfrm>
            <a:off x="762000" y="762000"/>
            <a:ext cx="7620000" cy="2246313"/>
          </a:xfrm>
          <a:prstGeom prst="rect">
            <a:avLst/>
          </a:prstGeom>
          <a:noFill/>
          <a:ln w="9525">
            <a:noFill/>
            <a:miter lim="800000"/>
            <a:headEnd/>
            <a:tailEnd/>
          </a:ln>
        </p:spPr>
        <p:txBody>
          <a:bodyPr>
            <a:spAutoFit/>
          </a:bodyPr>
          <a:lstStyle/>
          <a:p>
            <a:pPr algn="just">
              <a:spcBef>
                <a:spcPct val="50000"/>
              </a:spcBef>
            </a:pPr>
            <a:r>
              <a:rPr lang="en-US" sz="2800" b="1" i="0" dirty="0">
                <a:solidFill>
                  <a:srgbClr val="0000FF"/>
                </a:solidFill>
                <a:latin typeface="Times New Roman" pitchFamily="18" charset="0"/>
              </a:rPr>
              <a:t>b) </a:t>
            </a:r>
            <a:r>
              <a:rPr lang="en-US" sz="2800" b="1" i="0" dirty="0" err="1">
                <a:solidFill>
                  <a:srgbClr val="0000FF"/>
                </a:solidFill>
                <a:latin typeface="Times New Roman" pitchFamily="18" charset="0"/>
              </a:rPr>
              <a:t>Trong</a:t>
            </a:r>
            <a:r>
              <a:rPr lang="en-US" sz="2800" b="1" i="0" dirty="0">
                <a:solidFill>
                  <a:srgbClr val="0000FF"/>
                </a:solidFill>
                <a:latin typeface="Times New Roman" pitchFamily="18" charset="0"/>
              </a:rPr>
              <a:t> 3 </a:t>
            </a:r>
            <a:r>
              <a:rPr lang="en-US" sz="2800" b="1" i="0" dirty="0" err="1">
                <a:solidFill>
                  <a:srgbClr val="0000FF"/>
                </a:solidFill>
                <a:latin typeface="Times New Roman" pitchFamily="18" charset="0"/>
              </a:rPr>
              <a:t>năm</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liền</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trung</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bình</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mỗi</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năm</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bác</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Hùng</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thu</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hoạch</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được</a:t>
            </a:r>
            <a:r>
              <a:rPr lang="en-US" sz="2800" b="1" i="0" dirty="0">
                <a:solidFill>
                  <a:srgbClr val="0000FF"/>
                </a:solidFill>
                <a:latin typeface="Times New Roman" pitchFamily="18" charset="0"/>
              </a:rPr>
              <a:t> 14 </a:t>
            </a:r>
            <a:r>
              <a:rPr lang="en-US" sz="2800" b="1" i="0" dirty="0" err="1">
                <a:solidFill>
                  <a:srgbClr val="0000FF"/>
                </a:solidFill>
                <a:latin typeface="Times New Roman" pitchFamily="18" charset="0"/>
              </a:rPr>
              <a:t>tạ</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thóc</a:t>
            </a:r>
            <a:r>
              <a:rPr lang="en-US" sz="2800" b="1" i="0" dirty="0">
                <a:solidFill>
                  <a:srgbClr val="0000FF"/>
                </a:solidFill>
                <a:latin typeface="Times New Roman" pitchFamily="18" charset="0"/>
              </a:rPr>
              <a:t>. </a:t>
            </a:r>
            <a:r>
              <a:rPr lang="en-US" sz="2800" b="1" i="0" dirty="0" err="1">
                <a:solidFill>
                  <a:srgbClr val="FF66CC"/>
                </a:solidFill>
                <a:latin typeface="Times New Roman" pitchFamily="18" charset="0"/>
              </a:rPr>
              <a:t>Năm</a:t>
            </a:r>
            <a:r>
              <a:rPr lang="en-US" sz="2800" b="1" i="0" dirty="0">
                <a:solidFill>
                  <a:srgbClr val="FF66CC"/>
                </a:solidFill>
                <a:latin typeface="Times New Roman" pitchFamily="18" charset="0"/>
              </a:rPr>
              <a:t> </a:t>
            </a:r>
            <a:r>
              <a:rPr lang="en-US" sz="2800" b="1" i="0" dirty="0" err="1">
                <a:solidFill>
                  <a:srgbClr val="FF66CC"/>
                </a:solidFill>
                <a:latin typeface="Times New Roman" pitchFamily="18" charset="0"/>
              </a:rPr>
              <a:t>thứ</a:t>
            </a:r>
            <a:r>
              <a:rPr lang="en-US" sz="2800" b="1" i="0" dirty="0">
                <a:solidFill>
                  <a:srgbClr val="FF66CC"/>
                </a:solidFill>
                <a:latin typeface="Times New Roman" pitchFamily="18" charset="0"/>
              </a:rPr>
              <a:t> </a:t>
            </a:r>
            <a:r>
              <a:rPr lang="en-US" sz="2800" b="1" i="0" dirty="0" err="1">
                <a:solidFill>
                  <a:srgbClr val="FF66CC"/>
                </a:solidFill>
                <a:latin typeface="Times New Roman" pitchFamily="18" charset="0"/>
              </a:rPr>
              <a:t>nhất</a:t>
            </a:r>
            <a:r>
              <a:rPr lang="en-US" sz="2800" b="1" i="0" dirty="0">
                <a:solidFill>
                  <a:srgbClr val="FF66CC"/>
                </a:solidFill>
                <a:latin typeface="Times New Roman" pitchFamily="18" charset="0"/>
              </a:rPr>
              <a:t> </a:t>
            </a:r>
            <a:r>
              <a:rPr lang="en-US" sz="2800" b="1" i="0" dirty="0" err="1">
                <a:solidFill>
                  <a:srgbClr val="FF66CC"/>
                </a:solidFill>
                <a:latin typeface="Times New Roman" pitchFamily="18" charset="0"/>
              </a:rPr>
              <a:t>bác</a:t>
            </a:r>
            <a:r>
              <a:rPr lang="en-US" sz="2800" b="1" i="0" dirty="0">
                <a:solidFill>
                  <a:srgbClr val="FF66CC"/>
                </a:solidFill>
                <a:latin typeface="Times New Roman" pitchFamily="18" charset="0"/>
              </a:rPr>
              <a:t> </a:t>
            </a:r>
            <a:r>
              <a:rPr lang="en-US" sz="2800" b="1" i="0" dirty="0" err="1">
                <a:solidFill>
                  <a:srgbClr val="FF66CC"/>
                </a:solidFill>
                <a:latin typeface="Times New Roman" pitchFamily="18" charset="0"/>
              </a:rPr>
              <a:t>thu</a:t>
            </a:r>
            <a:r>
              <a:rPr lang="en-US" sz="2800" b="1" i="0" dirty="0">
                <a:solidFill>
                  <a:srgbClr val="FF66CC"/>
                </a:solidFill>
                <a:latin typeface="Times New Roman" pitchFamily="18" charset="0"/>
              </a:rPr>
              <a:t> </a:t>
            </a:r>
            <a:r>
              <a:rPr lang="en-US" sz="2800" b="1" i="0" dirty="0" err="1">
                <a:solidFill>
                  <a:srgbClr val="FF66CC"/>
                </a:solidFill>
                <a:latin typeface="Times New Roman" pitchFamily="18" charset="0"/>
              </a:rPr>
              <a:t>hoạch</a:t>
            </a:r>
            <a:r>
              <a:rPr lang="en-US" sz="2800" b="1" i="0" dirty="0">
                <a:solidFill>
                  <a:srgbClr val="FF66CC"/>
                </a:solidFill>
                <a:latin typeface="Times New Roman" pitchFamily="18" charset="0"/>
              </a:rPr>
              <a:t> 10 </a:t>
            </a:r>
            <a:r>
              <a:rPr lang="en-US" sz="2800" b="1" i="0" dirty="0" err="1">
                <a:solidFill>
                  <a:srgbClr val="FF66CC"/>
                </a:solidFill>
                <a:latin typeface="Times New Roman" pitchFamily="18" charset="0"/>
              </a:rPr>
              <a:t>tạ</a:t>
            </a:r>
            <a:r>
              <a:rPr lang="en-US" sz="2800" b="1" i="0" dirty="0">
                <a:solidFill>
                  <a:srgbClr val="FF66CC"/>
                </a:solidFill>
                <a:latin typeface="Times New Roman" pitchFamily="18" charset="0"/>
              </a:rPr>
              <a:t> </a:t>
            </a:r>
            <a:r>
              <a:rPr lang="en-US" sz="2800" b="1" i="0" dirty="0" err="1">
                <a:solidFill>
                  <a:srgbClr val="FF66CC"/>
                </a:solidFill>
                <a:latin typeface="Times New Roman" pitchFamily="18" charset="0"/>
              </a:rPr>
              <a:t>thóc</a:t>
            </a:r>
            <a:r>
              <a:rPr lang="en-US" sz="2800" b="1" i="0" dirty="0">
                <a:solidFill>
                  <a:srgbClr val="FF66CC"/>
                </a:solidFill>
                <a:latin typeface="Times New Roman" pitchFamily="18" charset="0"/>
              </a:rPr>
              <a:t>, </a:t>
            </a:r>
            <a:r>
              <a:rPr lang="en-US" sz="2800" b="1" i="0" dirty="0" err="1">
                <a:solidFill>
                  <a:srgbClr val="FF66CC"/>
                </a:solidFill>
                <a:latin typeface="Times New Roman" pitchFamily="18" charset="0"/>
              </a:rPr>
              <a:t>năm</a:t>
            </a:r>
            <a:r>
              <a:rPr lang="en-US" sz="2800" b="1" i="0" dirty="0">
                <a:solidFill>
                  <a:srgbClr val="FF66CC"/>
                </a:solidFill>
                <a:latin typeface="Times New Roman" pitchFamily="18" charset="0"/>
              </a:rPr>
              <a:t> </a:t>
            </a:r>
            <a:r>
              <a:rPr lang="en-US" sz="2800" b="1" i="0" dirty="0" err="1">
                <a:solidFill>
                  <a:srgbClr val="FF66CC"/>
                </a:solidFill>
                <a:latin typeface="Times New Roman" pitchFamily="18" charset="0"/>
              </a:rPr>
              <a:t>thứ</a:t>
            </a:r>
            <a:r>
              <a:rPr lang="en-US" sz="2800" b="1" i="0" dirty="0">
                <a:solidFill>
                  <a:srgbClr val="FF66CC"/>
                </a:solidFill>
                <a:latin typeface="Times New Roman" pitchFamily="18" charset="0"/>
              </a:rPr>
              <a:t> </a:t>
            </a:r>
            <a:r>
              <a:rPr lang="en-US" sz="2800" b="1" i="0" dirty="0" err="1">
                <a:solidFill>
                  <a:srgbClr val="FF66CC"/>
                </a:solidFill>
                <a:latin typeface="Times New Roman" pitchFamily="18" charset="0"/>
              </a:rPr>
              <a:t>hai</a:t>
            </a:r>
            <a:r>
              <a:rPr lang="en-US" sz="2800" b="1" i="0" dirty="0">
                <a:solidFill>
                  <a:srgbClr val="FF66CC"/>
                </a:solidFill>
                <a:latin typeface="Times New Roman" pitchFamily="18" charset="0"/>
              </a:rPr>
              <a:t> </a:t>
            </a:r>
            <a:r>
              <a:rPr lang="en-US" sz="2800" b="1" i="0" dirty="0" err="1">
                <a:solidFill>
                  <a:srgbClr val="FF66CC"/>
                </a:solidFill>
                <a:latin typeface="Times New Roman" pitchFamily="18" charset="0"/>
              </a:rPr>
              <a:t>bác</a:t>
            </a:r>
            <a:r>
              <a:rPr lang="en-US" sz="2800" b="1" i="0" dirty="0">
                <a:solidFill>
                  <a:srgbClr val="FF66CC"/>
                </a:solidFill>
                <a:latin typeface="Times New Roman" pitchFamily="18" charset="0"/>
              </a:rPr>
              <a:t> </a:t>
            </a:r>
            <a:r>
              <a:rPr lang="en-US" sz="2800" b="1" i="0" dirty="0" err="1">
                <a:solidFill>
                  <a:srgbClr val="FF66CC"/>
                </a:solidFill>
                <a:latin typeface="Times New Roman" pitchFamily="18" charset="0"/>
              </a:rPr>
              <a:t>thu</a:t>
            </a:r>
            <a:r>
              <a:rPr lang="en-US" sz="2800" b="1" i="0" dirty="0">
                <a:solidFill>
                  <a:srgbClr val="FF66CC"/>
                </a:solidFill>
                <a:latin typeface="Times New Roman" pitchFamily="18" charset="0"/>
              </a:rPr>
              <a:t> </a:t>
            </a:r>
            <a:r>
              <a:rPr lang="en-US" sz="2800" b="1" i="0" dirty="0" err="1">
                <a:solidFill>
                  <a:srgbClr val="FF66CC"/>
                </a:solidFill>
                <a:latin typeface="Times New Roman" pitchFamily="18" charset="0"/>
              </a:rPr>
              <a:t>hoạch</a:t>
            </a:r>
            <a:r>
              <a:rPr lang="en-US" sz="2800" b="1" i="0" dirty="0">
                <a:solidFill>
                  <a:srgbClr val="FF66CC"/>
                </a:solidFill>
                <a:latin typeface="Times New Roman" pitchFamily="18" charset="0"/>
              </a:rPr>
              <a:t> 16 </a:t>
            </a:r>
            <a:r>
              <a:rPr lang="en-US" sz="2800" b="1" i="0" dirty="0" err="1">
                <a:solidFill>
                  <a:srgbClr val="FF66CC"/>
                </a:solidFill>
                <a:latin typeface="Times New Roman" pitchFamily="18" charset="0"/>
              </a:rPr>
              <a:t>tạ</a:t>
            </a:r>
            <a:r>
              <a:rPr lang="en-US" sz="2800" b="1" i="0" dirty="0">
                <a:solidFill>
                  <a:srgbClr val="FF66CC"/>
                </a:solidFill>
                <a:latin typeface="Times New Roman" pitchFamily="18" charset="0"/>
              </a:rPr>
              <a:t> </a:t>
            </a:r>
            <a:r>
              <a:rPr lang="en-US" sz="2800" b="1" i="0" dirty="0" err="1">
                <a:solidFill>
                  <a:srgbClr val="FF66CC"/>
                </a:solidFill>
                <a:latin typeface="Times New Roman" pitchFamily="18" charset="0"/>
              </a:rPr>
              <a:t>thóc</a:t>
            </a:r>
            <a:r>
              <a:rPr lang="en-US" sz="2800" b="1" i="0" dirty="0">
                <a:solidFill>
                  <a:srgbClr val="FF66CC"/>
                </a:solidFill>
                <a:latin typeface="Times New Roman" pitchFamily="18" charset="0"/>
              </a:rPr>
              <a:t>.</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Hỏi</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năm</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thứ</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ba</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bác</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Hùng</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thu</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hoạch</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được</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bao</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nhiêu</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tạ</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thóc</a:t>
            </a:r>
            <a:r>
              <a:rPr lang="en-US" sz="2800" b="1" i="0" dirty="0">
                <a:solidFill>
                  <a:srgbClr val="0000FF"/>
                </a:solidFill>
                <a:latin typeface="Times New Roman" pitchFamily="18" charset="0"/>
              </a:rPr>
              <a:t>?</a:t>
            </a:r>
          </a:p>
        </p:txBody>
      </p:sp>
      <p:sp>
        <p:nvSpPr>
          <p:cNvPr id="12291" name="Text Box 10"/>
          <p:cNvSpPr txBox="1">
            <a:spLocks noChangeArrowheads="1"/>
          </p:cNvSpPr>
          <p:nvPr/>
        </p:nvSpPr>
        <p:spPr bwMode="auto">
          <a:xfrm>
            <a:off x="838200" y="3505200"/>
            <a:ext cx="7620000" cy="2246313"/>
          </a:xfrm>
          <a:prstGeom prst="rect">
            <a:avLst/>
          </a:prstGeom>
          <a:noFill/>
          <a:ln w="9525">
            <a:noFill/>
            <a:miter lim="800000"/>
            <a:headEnd/>
            <a:tailEnd/>
          </a:ln>
        </p:spPr>
        <p:txBody>
          <a:bodyPr>
            <a:spAutoFit/>
          </a:bodyPr>
          <a:lstStyle/>
          <a:p>
            <a:pPr algn="just">
              <a:spcBef>
                <a:spcPct val="50000"/>
              </a:spcBef>
            </a:pPr>
            <a:r>
              <a:rPr lang="en-US" sz="2800" b="1" i="0" dirty="0">
                <a:solidFill>
                  <a:srgbClr val="0000FF"/>
                </a:solidFill>
                <a:latin typeface="Times New Roman" pitchFamily="18" charset="0"/>
              </a:rPr>
              <a:t>b) </a:t>
            </a:r>
            <a:r>
              <a:rPr lang="en-US" sz="2800" b="1" i="0" dirty="0" err="1">
                <a:solidFill>
                  <a:srgbClr val="0000FF"/>
                </a:solidFill>
                <a:latin typeface="Times New Roman" pitchFamily="18" charset="0"/>
              </a:rPr>
              <a:t>Trong</a:t>
            </a:r>
            <a:r>
              <a:rPr lang="en-US" sz="2800" b="1" i="0" dirty="0">
                <a:solidFill>
                  <a:srgbClr val="0000FF"/>
                </a:solidFill>
                <a:latin typeface="Times New Roman" pitchFamily="18" charset="0"/>
              </a:rPr>
              <a:t> 3 </a:t>
            </a:r>
            <a:r>
              <a:rPr lang="en-US" sz="2800" b="1" i="0" dirty="0" err="1">
                <a:solidFill>
                  <a:srgbClr val="0000FF"/>
                </a:solidFill>
                <a:latin typeface="Times New Roman" pitchFamily="18" charset="0"/>
              </a:rPr>
              <a:t>năm</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liền</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trung</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bình</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mỗi</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năm</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bác</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Hùng</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thu</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hoạch</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được</a:t>
            </a:r>
            <a:r>
              <a:rPr lang="en-US" sz="2800" b="1" i="0" dirty="0">
                <a:solidFill>
                  <a:srgbClr val="0000FF"/>
                </a:solidFill>
                <a:latin typeface="Times New Roman" pitchFamily="18" charset="0"/>
              </a:rPr>
              <a:t> 14 </a:t>
            </a:r>
            <a:r>
              <a:rPr lang="en-US" sz="2800" b="1" i="0" dirty="0" err="1">
                <a:solidFill>
                  <a:srgbClr val="0000FF"/>
                </a:solidFill>
                <a:latin typeface="Times New Roman" pitchFamily="18" charset="0"/>
              </a:rPr>
              <a:t>tạ</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thóc</a:t>
            </a:r>
            <a:r>
              <a:rPr lang="en-US" sz="2800" b="1" i="0" dirty="0">
                <a:solidFill>
                  <a:srgbClr val="0000FF"/>
                </a:solidFill>
                <a:latin typeface="Times New Roman" pitchFamily="18" charset="0"/>
              </a:rPr>
              <a:t>. </a:t>
            </a:r>
            <a:r>
              <a:rPr lang="en-US" sz="2800" b="1" i="0" dirty="0" err="1">
                <a:solidFill>
                  <a:srgbClr val="FF0000"/>
                </a:solidFill>
                <a:latin typeface="Times New Roman" pitchFamily="18" charset="0"/>
              </a:rPr>
              <a:t>Trung</a:t>
            </a:r>
            <a:r>
              <a:rPr lang="en-US" sz="2800" b="1" i="0" dirty="0">
                <a:solidFill>
                  <a:srgbClr val="FF0000"/>
                </a:solidFill>
                <a:latin typeface="Times New Roman" pitchFamily="18" charset="0"/>
              </a:rPr>
              <a:t> </a:t>
            </a:r>
            <a:r>
              <a:rPr lang="en-US" sz="2800" b="1" i="0" dirty="0" err="1">
                <a:solidFill>
                  <a:srgbClr val="FF0000"/>
                </a:solidFill>
                <a:latin typeface="Times New Roman" pitchFamily="18" charset="0"/>
              </a:rPr>
              <a:t>bình</a:t>
            </a:r>
            <a:r>
              <a:rPr lang="en-US" sz="2800" b="1" i="0" dirty="0">
                <a:solidFill>
                  <a:srgbClr val="FF0000"/>
                </a:solidFill>
                <a:latin typeface="Times New Roman" pitchFamily="18" charset="0"/>
              </a:rPr>
              <a:t> </a:t>
            </a:r>
            <a:r>
              <a:rPr lang="en-US" sz="2800" b="1" i="0" dirty="0" err="1">
                <a:solidFill>
                  <a:srgbClr val="FF0000"/>
                </a:solidFill>
                <a:latin typeface="Times New Roman" pitchFamily="18" charset="0"/>
              </a:rPr>
              <a:t>năm</a:t>
            </a:r>
            <a:r>
              <a:rPr lang="en-US" sz="2800" b="1" i="0" dirty="0">
                <a:solidFill>
                  <a:srgbClr val="FF0000"/>
                </a:solidFill>
                <a:latin typeface="Times New Roman" pitchFamily="18" charset="0"/>
              </a:rPr>
              <a:t> </a:t>
            </a:r>
            <a:r>
              <a:rPr lang="en-US" sz="2800" b="1" i="0" dirty="0" err="1">
                <a:solidFill>
                  <a:srgbClr val="FF0000"/>
                </a:solidFill>
                <a:latin typeface="Times New Roman" pitchFamily="18" charset="0"/>
              </a:rPr>
              <a:t>thứ</a:t>
            </a:r>
            <a:r>
              <a:rPr lang="en-US" sz="2800" b="1" i="0" dirty="0">
                <a:solidFill>
                  <a:srgbClr val="FF0000"/>
                </a:solidFill>
                <a:latin typeface="Times New Roman" pitchFamily="18" charset="0"/>
              </a:rPr>
              <a:t> </a:t>
            </a:r>
            <a:r>
              <a:rPr lang="en-US" sz="2800" b="1" i="0" dirty="0" err="1">
                <a:solidFill>
                  <a:srgbClr val="FF0000"/>
                </a:solidFill>
                <a:latin typeface="Times New Roman" pitchFamily="18" charset="0"/>
              </a:rPr>
              <a:t>nhất</a:t>
            </a:r>
            <a:r>
              <a:rPr lang="en-US" sz="2800" b="1" i="0" dirty="0">
                <a:solidFill>
                  <a:srgbClr val="FF0000"/>
                </a:solidFill>
                <a:latin typeface="Times New Roman" pitchFamily="18" charset="0"/>
              </a:rPr>
              <a:t> </a:t>
            </a:r>
            <a:r>
              <a:rPr lang="en-US" sz="2800" b="1" i="0" dirty="0" err="1">
                <a:solidFill>
                  <a:srgbClr val="FF0000"/>
                </a:solidFill>
                <a:latin typeface="Times New Roman" pitchFamily="18" charset="0"/>
              </a:rPr>
              <a:t>và</a:t>
            </a:r>
            <a:r>
              <a:rPr lang="en-US" sz="2800" b="1" i="0" dirty="0">
                <a:solidFill>
                  <a:srgbClr val="FF0000"/>
                </a:solidFill>
                <a:latin typeface="Times New Roman" pitchFamily="18" charset="0"/>
              </a:rPr>
              <a:t> </a:t>
            </a:r>
            <a:r>
              <a:rPr lang="en-US" sz="2800" b="1" i="0" dirty="0" err="1">
                <a:solidFill>
                  <a:srgbClr val="FF0000"/>
                </a:solidFill>
                <a:latin typeface="Times New Roman" pitchFamily="18" charset="0"/>
              </a:rPr>
              <a:t>năm</a:t>
            </a:r>
            <a:r>
              <a:rPr lang="en-US" sz="2800" b="1" i="0" dirty="0">
                <a:solidFill>
                  <a:srgbClr val="FF0000"/>
                </a:solidFill>
                <a:latin typeface="Times New Roman" pitchFamily="18" charset="0"/>
              </a:rPr>
              <a:t> </a:t>
            </a:r>
            <a:r>
              <a:rPr lang="en-US" sz="2800" b="1" i="0" dirty="0" err="1">
                <a:solidFill>
                  <a:srgbClr val="FF0000"/>
                </a:solidFill>
                <a:latin typeface="Times New Roman" pitchFamily="18" charset="0"/>
              </a:rPr>
              <a:t>thứ</a:t>
            </a:r>
            <a:r>
              <a:rPr lang="en-US" sz="2800" b="1" i="0" dirty="0">
                <a:solidFill>
                  <a:srgbClr val="FF0000"/>
                </a:solidFill>
                <a:latin typeface="Times New Roman" pitchFamily="18" charset="0"/>
              </a:rPr>
              <a:t> </a:t>
            </a:r>
            <a:r>
              <a:rPr lang="en-US" sz="2800" b="1" i="0" dirty="0" err="1">
                <a:solidFill>
                  <a:srgbClr val="FF0000"/>
                </a:solidFill>
                <a:latin typeface="Times New Roman" pitchFamily="18" charset="0"/>
              </a:rPr>
              <a:t>hai</a:t>
            </a:r>
            <a:r>
              <a:rPr lang="en-US" sz="2800" b="1" i="0" dirty="0">
                <a:solidFill>
                  <a:srgbClr val="FF0000"/>
                </a:solidFill>
                <a:latin typeface="Times New Roman" pitchFamily="18" charset="0"/>
              </a:rPr>
              <a:t> </a:t>
            </a:r>
            <a:r>
              <a:rPr lang="en-US" sz="2800" b="1" i="0" dirty="0" err="1">
                <a:solidFill>
                  <a:srgbClr val="FF0000"/>
                </a:solidFill>
                <a:latin typeface="Times New Roman" pitchFamily="18" charset="0"/>
              </a:rPr>
              <a:t>bác</a:t>
            </a:r>
            <a:r>
              <a:rPr lang="en-US" sz="2800" b="1" i="0" dirty="0">
                <a:solidFill>
                  <a:srgbClr val="FF0000"/>
                </a:solidFill>
                <a:latin typeface="Times New Roman" pitchFamily="18" charset="0"/>
              </a:rPr>
              <a:t> </a:t>
            </a:r>
            <a:r>
              <a:rPr lang="en-US" sz="2800" b="1" i="0" dirty="0" err="1">
                <a:solidFill>
                  <a:srgbClr val="FF0000"/>
                </a:solidFill>
                <a:latin typeface="Times New Roman" pitchFamily="18" charset="0"/>
              </a:rPr>
              <a:t>thu</a:t>
            </a:r>
            <a:r>
              <a:rPr lang="en-US" sz="2800" b="1" i="0" dirty="0">
                <a:solidFill>
                  <a:srgbClr val="FF0000"/>
                </a:solidFill>
                <a:latin typeface="Times New Roman" pitchFamily="18" charset="0"/>
              </a:rPr>
              <a:t> </a:t>
            </a:r>
            <a:r>
              <a:rPr lang="en-US" sz="2800" b="1" i="0" dirty="0" err="1">
                <a:solidFill>
                  <a:srgbClr val="FF0000"/>
                </a:solidFill>
                <a:latin typeface="Times New Roman" pitchFamily="18" charset="0"/>
              </a:rPr>
              <a:t>hoạch</a:t>
            </a:r>
            <a:r>
              <a:rPr lang="en-US" sz="2800" b="1" i="0" dirty="0">
                <a:solidFill>
                  <a:srgbClr val="FF0000"/>
                </a:solidFill>
                <a:latin typeface="Times New Roman" pitchFamily="18" charset="0"/>
              </a:rPr>
              <a:t> 13 </a:t>
            </a:r>
            <a:r>
              <a:rPr lang="en-US" sz="2800" b="1" i="0" dirty="0" err="1">
                <a:solidFill>
                  <a:srgbClr val="FF0000"/>
                </a:solidFill>
                <a:latin typeface="Times New Roman" pitchFamily="18" charset="0"/>
              </a:rPr>
              <a:t>tạ</a:t>
            </a:r>
            <a:r>
              <a:rPr lang="en-US" sz="2800" b="1" i="0" dirty="0">
                <a:solidFill>
                  <a:srgbClr val="FF0000"/>
                </a:solidFill>
                <a:latin typeface="Times New Roman" pitchFamily="18" charset="0"/>
              </a:rPr>
              <a:t> </a:t>
            </a:r>
            <a:r>
              <a:rPr lang="en-US" sz="2800" b="1" i="0" dirty="0" err="1">
                <a:solidFill>
                  <a:srgbClr val="FF0000"/>
                </a:solidFill>
                <a:latin typeface="Times New Roman" pitchFamily="18" charset="0"/>
              </a:rPr>
              <a:t>thóc</a:t>
            </a:r>
            <a:r>
              <a:rPr lang="en-US" sz="2800" b="1" i="0" dirty="0">
                <a:solidFill>
                  <a:srgbClr val="FF0000"/>
                </a:solidFill>
                <a:latin typeface="Times New Roman" pitchFamily="18" charset="0"/>
              </a:rPr>
              <a:t>.</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Hỏi</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năm</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thứ</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ba</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bác</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Hùng</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thu</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hoạch</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được</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bao</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nhiêu</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tạ</a:t>
            </a:r>
            <a:r>
              <a:rPr lang="en-US" sz="2800" b="1" i="0" dirty="0">
                <a:solidFill>
                  <a:srgbClr val="0000FF"/>
                </a:solidFill>
                <a:latin typeface="Times New Roman" pitchFamily="18" charset="0"/>
              </a:rPr>
              <a:t> </a:t>
            </a:r>
            <a:r>
              <a:rPr lang="en-US" sz="2800" b="1" i="0" dirty="0" err="1">
                <a:solidFill>
                  <a:srgbClr val="0000FF"/>
                </a:solidFill>
                <a:latin typeface="Times New Roman" pitchFamily="18" charset="0"/>
              </a:rPr>
              <a:t>thóc</a:t>
            </a:r>
            <a:r>
              <a:rPr lang="en-US" sz="2800" b="1" i="0" dirty="0">
                <a:solidFill>
                  <a:srgbClr val="0000FF"/>
                </a:solidFill>
                <a:latin typeface="Times New Roman" pitchFamily="18" charset="0"/>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3" descr="khung1.bmp"/>
          <p:cNvPicPr>
            <a:picLocks noChangeAspect="1"/>
          </p:cNvPicPr>
          <p:nvPr/>
        </p:nvPicPr>
        <p:blipFill>
          <a:blip r:embed="rId2"/>
          <a:srcRect/>
          <a:stretch>
            <a:fillRect/>
          </a:stretch>
        </p:blipFill>
        <p:spPr bwMode="auto">
          <a:xfrm>
            <a:off x="0" y="76200"/>
            <a:ext cx="9144000" cy="6629400"/>
          </a:xfrm>
          <a:prstGeom prst="rect">
            <a:avLst/>
          </a:prstGeom>
          <a:noFill/>
          <a:ln w="9525">
            <a:noFill/>
            <a:miter lim="800000"/>
            <a:headEnd/>
            <a:tailEnd/>
          </a:ln>
        </p:spPr>
      </p:pic>
      <p:sp>
        <p:nvSpPr>
          <p:cNvPr id="7" name="WordArt 12"/>
          <p:cNvSpPr>
            <a:spLocks noChangeArrowheads="1" noChangeShapeType="1" noTextEdit="1"/>
          </p:cNvSpPr>
          <p:nvPr/>
        </p:nvSpPr>
        <p:spPr bwMode="auto">
          <a:xfrm>
            <a:off x="1428728" y="1428736"/>
            <a:ext cx="6429420" cy="1214446"/>
          </a:xfrm>
          <a:prstGeom prst="rect">
            <a:avLst/>
          </a:prstGeom>
        </p:spPr>
        <p:txBody>
          <a:bodyPr wrap="none" fromWordArt="1">
            <a:prstTxWarp prst="textDoubleWave1">
              <a:avLst>
                <a:gd name="adj1" fmla="val 6500"/>
                <a:gd name="adj2" fmla="val 0"/>
              </a:avLst>
            </a:prstTxWarp>
          </a:bodyPr>
          <a:lstStyle/>
          <a:p>
            <a:pPr algn="ctr"/>
            <a:r>
              <a:rPr lang="vi-VN" sz="3600" kern="10" spc="-360" dirty="0">
                <a:ln w="12700">
                  <a:solidFill>
                    <a:srgbClr val="FF0000"/>
                  </a:solidFill>
                  <a:round/>
                  <a:headEnd/>
                  <a:tailEnd/>
                </a:ln>
                <a:solidFill>
                  <a:schemeClr val="folHlink"/>
                </a:solidFill>
                <a:effectLst>
                  <a:outerShdw dist="125724" dir="18900000" algn="ctr" rotWithShape="0">
                    <a:srgbClr val="000099"/>
                  </a:outerShdw>
                </a:effectLst>
                <a:latin typeface="Times New Roman"/>
                <a:cs typeface="Times New Roman"/>
              </a:rPr>
              <a:t>Trò chơi</a:t>
            </a:r>
          </a:p>
        </p:txBody>
      </p:sp>
      <p:sp>
        <p:nvSpPr>
          <p:cNvPr id="8" name="WordArt 21"/>
          <p:cNvSpPr>
            <a:spLocks noChangeArrowheads="1" noChangeShapeType="1" noTextEdit="1"/>
          </p:cNvSpPr>
          <p:nvPr/>
        </p:nvSpPr>
        <p:spPr bwMode="auto">
          <a:xfrm>
            <a:off x="2209800" y="3429000"/>
            <a:ext cx="4719654" cy="1066800"/>
          </a:xfrm>
          <a:prstGeom prst="rect">
            <a:avLst/>
          </a:prstGeom>
        </p:spPr>
        <p:txBody>
          <a:bodyPr wrap="none" fromWordArt="1">
            <a:prstTxWarp prst="textPlain">
              <a:avLst>
                <a:gd name="adj" fmla="val 50000"/>
              </a:avLst>
            </a:prstTxWarp>
          </a:bodyPr>
          <a:lstStyle/>
          <a:p>
            <a:pPr algn="ctr">
              <a:defRPr/>
            </a:pPr>
            <a:r>
              <a:rPr lang="vi-VN" sz="32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a:t>
            </a:r>
            <a:r>
              <a:rPr lang="vi-VN" sz="32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Ai nhanh – Ai đúng</a:t>
            </a:r>
            <a:r>
              <a:rPr lang="vi-VN" sz="32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3&quot;/&gt;&lt;property id=&quot;20307&quot; value=&quot;256&quot;/&gt;&lt;/object&gt;&lt;object type=&quot;3&quot; unique_id=&quot;10005&quot;&gt;&lt;property id=&quot;20148&quot; value=&quot;5&quot;/&gt;&lt;property id=&quot;20300&quot; value=&quot;Slide 15&quot;/&gt;&lt;property id=&quot;20307&quot; value=&quot;258&quot;/&gt;&lt;/object&gt;&lt;object type=&quot;3&quot; unique_id=&quot;10006&quot;&gt;&lt;property id=&quot;20148&quot; value=&quot;5&quot;/&gt;&lt;property id=&quot;20300&quot; value=&quot;Slide 16&quot;/&gt;&lt;property id=&quot;20307&quot; value=&quot;259&quot;/&gt;&lt;/object&gt;&lt;object type=&quot;3&quot; unique_id=&quot;10007&quot;&gt;&lt;property id=&quot;20148&quot; value=&quot;5&quot;/&gt;&lt;property id=&quot;20300&quot; value=&quot;Slide 17&quot;/&gt;&lt;property id=&quot;20307&quot; value=&quot;260&quot;/&gt;&lt;/object&gt;&lt;object type=&quot;3&quot; unique_id=&quot;10093&quot;&gt;&lt;property id=&quot;20148&quot; value=&quot;5&quot;/&gt;&lt;property id=&quot;20300&quot; value=&quot;Slide 2&quot;/&gt;&lt;property id=&quot;20307&quot; value=&quot;262&quot;/&gt;&lt;/object&gt;&lt;object type=&quot;3&quot; unique_id=&quot;10118&quot;&gt;&lt;property id=&quot;20148&quot; value=&quot;5&quot;/&gt;&lt;property id=&quot;20300&quot; value=&quot;Slide 1&quot;/&gt;&lt;property id=&quot;20307&quot; value=&quot;263&quot;/&gt;&lt;/object&gt;&lt;object type=&quot;3&quot; unique_id=&quot;10201&quot;&gt;&lt;property id=&quot;20148&quot; value=&quot;5&quot;/&gt;&lt;property id=&quot;20300&quot; value=&quot;Slide 6&quot;/&gt;&lt;property id=&quot;20307&quot; value=&quot;264&quot;/&gt;&lt;/object&gt;&lt;object type=&quot;3&quot; unique_id=&quot;10202&quot;&gt;&lt;property id=&quot;20148&quot; value=&quot;5&quot;/&gt;&lt;property id=&quot;20300&quot; value=&quot;Slide 7&quot;/&gt;&lt;property id=&quot;20307&quot; value=&quot;265&quot;/&gt;&lt;/object&gt;&lt;object type=&quot;3&quot; unique_id=&quot;10203&quot;&gt;&lt;property id=&quot;20148&quot; value=&quot;5&quot;/&gt;&lt;property id=&quot;20300&quot; value=&quot;Slide 8&quot;/&gt;&lt;property id=&quot;20307&quot; value=&quot;266&quot;/&gt;&lt;/object&gt;&lt;object type=&quot;3&quot; unique_id=&quot;10205&quot;&gt;&lt;property id=&quot;20148&quot; value=&quot;5&quot;/&gt;&lt;property id=&quot;20300&quot; value=&quot;Slide 10&quot;/&gt;&lt;property id=&quot;20307&quot; value=&quot;268&quot;/&gt;&lt;/object&gt;&lt;object type=&quot;3&quot; unique_id=&quot;10206&quot;&gt;&lt;property id=&quot;20148&quot; value=&quot;5&quot;/&gt;&lt;property id=&quot;20300&quot; value=&quot;Slide 11&quot;/&gt;&lt;property id=&quot;20307&quot; value=&quot;269&quot;/&gt;&lt;/object&gt;&lt;object type=&quot;3&quot; unique_id=&quot;10207&quot;&gt;&lt;property id=&quot;20148&quot; value=&quot;5&quot;/&gt;&lt;property id=&quot;20300&quot; value=&quot;Slide 13&quot;/&gt;&lt;property id=&quot;20307&quot; value=&quot;270&quot;/&gt;&lt;/object&gt;&lt;object type=&quot;3&quot; unique_id=&quot;10283&quot;&gt;&lt;property id=&quot;20148&quot; value=&quot;5&quot;/&gt;&lt;property id=&quot;20300&quot; value=&quot;Slide 9&quot;/&gt;&lt;property id=&quot;20307&quot; value=&quot;272&quot;/&gt;&lt;/object&gt;&lt;object type=&quot;3&quot; unique_id=&quot;10284&quot;&gt;&lt;property id=&quot;20148&quot; value=&quot;5&quot;/&gt;&lt;property id=&quot;20300&quot; value=&quot;Slide 14&quot;/&gt;&lt;property id=&quot;20307&quot; value=&quot;273&quot;/&gt;&lt;/object&gt;&lt;object type=&quot;3&quot; unique_id=&quot;10301&quot;&gt;&lt;property id=&quot;20148&quot; value=&quot;5&quot;/&gt;&lt;property id=&quot;20300&quot; value=&quot;Slide 5&quot;/&gt;&lt;property id=&quot;20307&quot; value=&quot;274&quot;/&gt;&lt;/object&gt;&lt;object type=&quot;3&quot; unique_id=&quot;10336&quot;&gt;&lt;property id=&quot;20148&quot; value=&quot;5&quot;/&gt;&lt;property id=&quot;20300&quot; value=&quot;Slide 4&quot;/&gt;&lt;property id=&quot;20307&quot; value=&quot;276&quot;/&gt;&lt;/object&gt;&lt;object type=&quot;3&quot; unique_id=&quot;10337&quot;&gt;&lt;property id=&quot;20148&quot; value=&quot;5&quot;/&gt;&lt;property id=&quot;20300&quot; value=&quot;Slide 12&quot;/&gt;&lt;property id=&quot;20307&quot; value=&quot;275&quot;/&gt;&lt;/object&gt;&lt;/object&gt;&lt;/object&gt;&lt;/database&gt;"/>
  <p:tag name="ISPRING_RESOURCE_PATHS_HASH_PRESENTER" val="e0aa7add8c4ea0dbb718ed2fd9aa73ecacf5bb3"/>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668</Words>
  <Application>Microsoft Office PowerPoint</Application>
  <PresentationFormat>On-screen Show (4:3)</PresentationFormat>
  <Paragraphs>84</Paragraphs>
  <Slides>17</Slides>
  <Notes>0</Notes>
  <HiddenSlides>0</HiddenSlides>
  <MMClips>3</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37</cp:revision>
  <dcterms:created xsi:type="dcterms:W3CDTF">2016-09-28T03:03:29Z</dcterms:created>
  <dcterms:modified xsi:type="dcterms:W3CDTF">2016-10-04T15:30:12Z</dcterms:modified>
</cp:coreProperties>
</file>